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sldIdLst>
    <p:sldId id="961" r:id="rId5"/>
    <p:sldId id="531" r:id="rId6"/>
    <p:sldId id="978" r:id="rId7"/>
    <p:sldId id="979" r:id="rId8"/>
    <p:sldId id="929" r:id="rId9"/>
    <p:sldId id="930" r:id="rId10"/>
    <p:sldId id="931" r:id="rId11"/>
    <p:sldId id="932" r:id="rId12"/>
    <p:sldId id="933" r:id="rId13"/>
    <p:sldId id="934" r:id="rId14"/>
    <p:sldId id="935" r:id="rId15"/>
    <p:sldId id="936" r:id="rId16"/>
    <p:sldId id="941" r:id="rId17"/>
    <p:sldId id="975" r:id="rId18"/>
  </p:sldIdLst>
  <p:sldSz cx="12192000" cy="6858000"/>
  <p:notesSz cx="6858000" cy="9144000"/>
  <p:embeddedFontLst>
    <p:embeddedFont>
      <p:font typeface="Gotham Bold" pitchFamily="50" charset="0"/>
      <p:regular r:id="rId20"/>
      <p:italic r:id="rId21"/>
    </p:embeddedFont>
    <p:embeddedFont>
      <p:font typeface="Gotham Book" panose="02000604040000020004" pitchFamily="50" charset="0"/>
      <p:regular r:id="rId22"/>
      <p:italic r:id="rId23"/>
    </p:embeddedFont>
    <p:embeddedFont>
      <p:font typeface="Gotham Light" pitchFamily="50" charset="0"/>
      <p:regular r:id="rId24"/>
      <p: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CC"/>
    <a:srgbClr val="3333CC"/>
    <a:srgbClr val="0070C0"/>
    <a:srgbClr val="FFC000"/>
    <a:srgbClr val="D40A1C"/>
    <a:srgbClr val="AE4BFF"/>
    <a:srgbClr val="D30E13"/>
    <a:srgbClr val="D40E14"/>
    <a:srgbClr val="121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BBB6B-48B0-4706-AC64-B791FDB2576E}" v="741" dt="2024-05-27T08:52:27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5226" autoAdjust="0"/>
  </p:normalViewPr>
  <p:slideViewPr>
    <p:cSldViewPr snapToGrid="0">
      <p:cViewPr varScale="1">
        <p:scale>
          <a:sx n="112" d="100"/>
          <a:sy n="112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352"/>
    </p:cViewPr>
  </p:sorter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Vukić" userId="e9d2176a-2760-44d1-8c8c-1b8b7d8a84bc" providerId="ADAL" clId="{658BBB6B-48B0-4706-AC64-B791FDB2576E}"/>
    <pc:docChg chg="undo custSel addSld delSld modSld">
      <pc:chgData name="Boris Vukić" userId="e9d2176a-2760-44d1-8c8c-1b8b7d8a84bc" providerId="ADAL" clId="{658BBB6B-48B0-4706-AC64-B791FDB2576E}" dt="2024-05-27T08:52:27.331" v="2403" actId="20577"/>
      <pc:docMkLst>
        <pc:docMk/>
      </pc:docMkLst>
      <pc:sldChg chg="modSp mod">
        <pc:chgData name="Boris Vukić" userId="e9d2176a-2760-44d1-8c8c-1b8b7d8a84bc" providerId="ADAL" clId="{658BBB6B-48B0-4706-AC64-B791FDB2576E}" dt="2024-05-23T18:42:15.730" v="799" actId="20577"/>
        <pc:sldMkLst>
          <pc:docMk/>
          <pc:sldMk cId="1560996827" sldId="932"/>
        </pc:sldMkLst>
        <pc:spChg chg="mod">
          <ac:chgData name="Boris Vukić" userId="e9d2176a-2760-44d1-8c8c-1b8b7d8a84bc" providerId="ADAL" clId="{658BBB6B-48B0-4706-AC64-B791FDB2576E}" dt="2024-05-23T18:42:15.730" v="799" actId="20577"/>
          <ac:spMkLst>
            <pc:docMk/>
            <pc:sldMk cId="1560996827" sldId="932"/>
            <ac:spMk id="73" creationId="{643CBCE1-F1AC-48AE-BFD1-3FFF15968A42}"/>
          </ac:spMkLst>
        </pc:spChg>
      </pc:sldChg>
      <pc:sldChg chg="delSp modSp mod">
        <pc:chgData name="Boris Vukić" userId="e9d2176a-2760-44d1-8c8c-1b8b7d8a84bc" providerId="ADAL" clId="{658BBB6B-48B0-4706-AC64-B791FDB2576E}" dt="2024-05-23T18:44:53.679" v="891" actId="20577"/>
        <pc:sldMkLst>
          <pc:docMk/>
          <pc:sldMk cId="2947602328" sldId="933"/>
        </pc:sldMkLst>
        <pc:spChg chg="del">
          <ac:chgData name="Boris Vukić" userId="e9d2176a-2760-44d1-8c8c-1b8b7d8a84bc" providerId="ADAL" clId="{658BBB6B-48B0-4706-AC64-B791FDB2576E}" dt="2024-05-23T18:43:09.974" v="800" actId="478"/>
          <ac:spMkLst>
            <pc:docMk/>
            <pc:sldMk cId="2947602328" sldId="933"/>
            <ac:spMk id="27" creationId="{7C159EFE-579F-469E-827E-42923EFB3A1D}"/>
          </ac:spMkLst>
        </pc:spChg>
        <pc:spChg chg="mod">
          <ac:chgData name="Boris Vukić" userId="e9d2176a-2760-44d1-8c8c-1b8b7d8a84bc" providerId="ADAL" clId="{658BBB6B-48B0-4706-AC64-B791FDB2576E}" dt="2024-05-23T18:44:53.679" v="891" actId="20577"/>
          <ac:spMkLst>
            <pc:docMk/>
            <pc:sldMk cId="2947602328" sldId="933"/>
            <ac:spMk id="28" creationId="{A4DCC82F-F6FE-4294-8F69-7D8BE4BF3D35}"/>
          </ac:spMkLst>
        </pc:spChg>
      </pc:sldChg>
      <pc:sldChg chg="modSp mod modAnim">
        <pc:chgData name="Boris Vukić" userId="e9d2176a-2760-44d1-8c8c-1b8b7d8a84bc" providerId="ADAL" clId="{658BBB6B-48B0-4706-AC64-B791FDB2576E}" dt="2024-05-23T19:55:55.331" v="2231"/>
        <pc:sldMkLst>
          <pc:docMk/>
          <pc:sldMk cId="3307343077" sldId="934"/>
        </pc:sldMkLst>
        <pc:spChg chg="mod">
          <ac:chgData name="Boris Vukić" userId="e9d2176a-2760-44d1-8c8c-1b8b7d8a84bc" providerId="ADAL" clId="{658BBB6B-48B0-4706-AC64-B791FDB2576E}" dt="2024-05-23T19:55:40.339" v="2229" actId="1076"/>
          <ac:spMkLst>
            <pc:docMk/>
            <pc:sldMk cId="3307343077" sldId="934"/>
            <ac:spMk id="27" creationId="{7C159EFE-579F-469E-827E-42923EFB3A1D}"/>
          </ac:spMkLst>
        </pc:spChg>
        <pc:spChg chg="mod">
          <ac:chgData name="Boris Vukić" userId="e9d2176a-2760-44d1-8c8c-1b8b7d8a84bc" providerId="ADAL" clId="{658BBB6B-48B0-4706-AC64-B791FDB2576E}" dt="2024-05-23T19:55:43.907" v="2230" actId="1076"/>
          <ac:spMkLst>
            <pc:docMk/>
            <pc:sldMk cId="3307343077" sldId="934"/>
            <ac:spMk id="28" creationId="{A4DCC82F-F6FE-4294-8F69-7D8BE4BF3D35}"/>
          </ac:spMkLst>
        </pc:spChg>
        <pc:spChg chg="mod">
          <ac:chgData name="Boris Vukić" userId="e9d2176a-2760-44d1-8c8c-1b8b7d8a84bc" providerId="ADAL" clId="{658BBB6B-48B0-4706-AC64-B791FDB2576E}" dt="2024-05-23T18:39:42.094" v="666" actId="20577"/>
          <ac:spMkLst>
            <pc:docMk/>
            <pc:sldMk cId="3307343077" sldId="934"/>
            <ac:spMk id="32" creationId="{053B7A57-7C17-4329-9A4A-D67476062BAB}"/>
          </ac:spMkLst>
        </pc:spChg>
      </pc:sldChg>
      <pc:sldChg chg="modSp mod modAnim">
        <pc:chgData name="Boris Vukić" userId="e9d2176a-2760-44d1-8c8c-1b8b7d8a84bc" providerId="ADAL" clId="{658BBB6B-48B0-4706-AC64-B791FDB2576E}" dt="2024-05-23T20:14:32" v="2250"/>
        <pc:sldMkLst>
          <pc:docMk/>
          <pc:sldMk cId="161250179" sldId="935"/>
        </pc:sldMkLst>
        <pc:spChg chg="mod">
          <ac:chgData name="Boris Vukić" userId="e9d2176a-2760-44d1-8c8c-1b8b7d8a84bc" providerId="ADAL" clId="{658BBB6B-48B0-4706-AC64-B791FDB2576E}" dt="2024-05-23T19:27:28.669" v="2009" actId="1076"/>
          <ac:spMkLst>
            <pc:docMk/>
            <pc:sldMk cId="161250179" sldId="935"/>
            <ac:spMk id="27" creationId="{7C159EFE-579F-469E-827E-42923EFB3A1D}"/>
          </ac:spMkLst>
        </pc:spChg>
        <pc:spChg chg="mod">
          <ac:chgData name="Boris Vukić" userId="e9d2176a-2760-44d1-8c8c-1b8b7d8a84bc" providerId="ADAL" clId="{658BBB6B-48B0-4706-AC64-B791FDB2576E}" dt="2024-05-23T19:27:32.929" v="2010" actId="1076"/>
          <ac:spMkLst>
            <pc:docMk/>
            <pc:sldMk cId="161250179" sldId="935"/>
            <ac:spMk id="28" creationId="{A4DCC82F-F6FE-4294-8F69-7D8BE4BF3D35}"/>
          </ac:spMkLst>
        </pc:spChg>
      </pc:sldChg>
      <pc:sldChg chg="modSp mod modAnim">
        <pc:chgData name="Boris Vukić" userId="e9d2176a-2760-44d1-8c8c-1b8b7d8a84bc" providerId="ADAL" clId="{658BBB6B-48B0-4706-AC64-B791FDB2576E}" dt="2024-05-23T20:17:07.195" v="2269"/>
        <pc:sldMkLst>
          <pc:docMk/>
          <pc:sldMk cId="3877145218" sldId="936"/>
        </pc:sldMkLst>
        <pc:spChg chg="mod">
          <ac:chgData name="Boris Vukić" userId="e9d2176a-2760-44d1-8c8c-1b8b7d8a84bc" providerId="ADAL" clId="{658BBB6B-48B0-4706-AC64-B791FDB2576E}" dt="2024-05-23T19:30:19.601" v="2120" actId="313"/>
          <ac:spMkLst>
            <pc:docMk/>
            <pc:sldMk cId="3877145218" sldId="936"/>
            <ac:spMk id="28" creationId="{A4DCC82F-F6FE-4294-8F69-7D8BE4BF3D35}"/>
          </ac:spMkLst>
        </pc:spChg>
      </pc:sldChg>
      <pc:sldChg chg="delSp mod delAnim modAnim">
        <pc:chgData name="Boris Vukić" userId="e9d2176a-2760-44d1-8c8c-1b8b7d8a84bc" providerId="ADAL" clId="{658BBB6B-48B0-4706-AC64-B791FDB2576E}" dt="2024-05-23T20:16:27.906" v="2266"/>
        <pc:sldMkLst>
          <pc:docMk/>
          <pc:sldMk cId="2476888300" sldId="941"/>
        </pc:sldMkLst>
        <pc:spChg chg="del">
          <ac:chgData name="Boris Vukić" userId="e9d2176a-2760-44d1-8c8c-1b8b7d8a84bc" providerId="ADAL" clId="{658BBB6B-48B0-4706-AC64-B791FDB2576E}" dt="2024-05-23T20:15:21.345" v="2251" actId="478"/>
          <ac:spMkLst>
            <pc:docMk/>
            <pc:sldMk cId="2476888300" sldId="941"/>
            <ac:spMk id="40" creationId="{31F26F4E-48E4-48F6-97C4-2D331272A892}"/>
          </ac:spMkLst>
        </pc:spChg>
        <pc:spChg chg="del">
          <ac:chgData name="Boris Vukić" userId="e9d2176a-2760-44d1-8c8c-1b8b7d8a84bc" providerId="ADAL" clId="{658BBB6B-48B0-4706-AC64-B791FDB2576E}" dt="2024-05-23T20:15:25.764" v="2252" actId="478"/>
          <ac:spMkLst>
            <pc:docMk/>
            <pc:sldMk cId="2476888300" sldId="941"/>
            <ac:spMk id="64" creationId="{57C1ABF6-1F02-4648-9DF6-5F12F251BC00}"/>
          </ac:spMkLst>
        </pc:spChg>
      </pc:sldChg>
      <pc:sldChg chg="delSp modSp mod">
        <pc:chgData name="Boris Vukić" userId="e9d2176a-2760-44d1-8c8c-1b8b7d8a84bc" providerId="ADAL" clId="{658BBB6B-48B0-4706-AC64-B791FDB2576E}" dt="2024-05-23T19:39:04.126" v="2131" actId="122"/>
        <pc:sldMkLst>
          <pc:docMk/>
          <pc:sldMk cId="873015713" sldId="961"/>
        </pc:sldMkLst>
        <pc:spChg chg="mod">
          <ac:chgData name="Boris Vukić" userId="e9d2176a-2760-44d1-8c8c-1b8b7d8a84bc" providerId="ADAL" clId="{658BBB6B-48B0-4706-AC64-B791FDB2576E}" dt="2024-05-23T19:39:04.126" v="2131" actId="122"/>
          <ac:spMkLst>
            <pc:docMk/>
            <pc:sldMk cId="873015713" sldId="961"/>
            <ac:spMk id="4" creationId="{DF63FBFB-3B80-4A8B-8BA5-AD6A89F6A7A8}"/>
          </ac:spMkLst>
        </pc:spChg>
        <pc:spChg chg="del mod">
          <ac:chgData name="Boris Vukić" userId="e9d2176a-2760-44d1-8c8c-1b8b7d8a84bc" providerId="ADAL" clId="{658BBB6B-48B0-4706-AC64-B791FDB2576E}" dt="2024-05-23T08:06:37.783" v="42" actId="478"/>
          <ac:spMkLst>
            <pc:docMk/>
            <pc:sldMk cId="873015713" sldId="961"/>
            <ac:spMk id="7" creationId="{B9BD4923-6B49-4ACA-A463-F83BE25EACED}"/>
          </ac:spMkLst>
        </pc:spChg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40869535" sldId="962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713741627" sldId="963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454271942" sldId="964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6433627" sldId="965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181005322" sldId="966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503627870" sldId="967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97649500" sldId="968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629644420" sldId="969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2579780025" sldId="970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1832336469" sldId="971"/>
        </pc:sldMkLst>
      </pc:sldChg>
      <pc:sldChg chg="modSp del mod">
        <pc:chgData name="Boris Vukić" userId="e9d2176a-2760-44d1-8c8c-1b8b7d8a84bc" providerId="ADAL" clId="{658BBB6B-48B0-4706-AC64-B791FDB2576E}" dt="2024-05-23T19:29:20.458" v="2050" actId="47"/>
        <pc:sldMkLst>
          <pc:docMk/>
          <pc:sldMk cId="3168793090" sldId="972"/>
        </pc:sldMkLst>
        <pc:spChg chg="mod">
          <ac:chgData name="Boris Vukić" userId="e9d2176a-2760-44d1-8c8c-1b8b7d8a84bc" providerId="ADAL" clId="{658BBB6B-48B0-4706-AC64-B791FDB2576E}" dt="2024-05-23T18:31:53.718" v="621" actId="27636"/>
          <ac:spMkLst>
            <pc:docMk/>
            <pc:sldMk cId="3168793090" sldId="972"/>
            <ac:spMk id="12" creationId="{95ADE253-FC39-4E61-89B6-CFCF0185B912}"/>
          </ac:spMkLst>
        </pc:spChg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2351533503" sldId="973"/>
        </pc:sldMkLst>
      </pc:sldChg>
      <pc:sldChg chg="del">
        <pc:chgData name="Boris Vukić" userId="e9d2176a-2760-44d1-8c8c-1b8b7d8a84bc" providerId="ADAL" clId="{658BBB6B-48B0-4706-AC64-B791FDB2576E}" dt="2024-05-23T19:29:20.458" v="2050" actId="47"/>
        <pc:sldMkLst>
          <pc:docMk/>
          <pc:sldMk cId="911560123" sldId="974"/>
        </pc:sldMkLst>
      </pc:sldChg>
      <pc:sldChg chg="addSp delSp modSp new del mod">
        <pc:chgData name="Boris Vukić" userId="e9d2176a-2760-44d1-8c8c-1b8b7d8a84bc" providerId="ADAL" clId="{658BBB6B-48B0-4706-AC64-B791FDB2576E}" dt="2024-05-23T19:29:20.458" v="2050" actId="47"/>
        <pc:sldMkLst>
          <pc:docMk/>
          <pc:sldMk cId="2313803995" sldId="976"/>
        </pc:sldMkLst>
        <pc:spChg chg="add del mod">
          <ac:chgData name="Boris Vukić" userId="e9d2176a-2760-44d1-8c8c-1b8b7d8a84bc" providerId="ADAL" clId="{658BBB6B-48B0-4706-AC64-B791FDB2576E}" dt="2024-05-23T18:47:00.124" v="980" actId="20577"/>
          <ac:spMkLst>
            <pc:docMk/>
            <pc:sldMk cId="2313803995" sldId="976"/>
            <ac:spMk id="3" creationId="{7B9FF401-18BC-E777-81B5-548EFB14572F}"/>
          </ac:spMkLst>
        </pc:spChg>
      </pc:sldChg>
      <pc:sldChg chg="modSp new del mod">
        <pc:chgData name="Boris Vukić" userId="e9d2176a-2760-44d1-8c8c-1b8b7d8a84bc" providerId="ADAL" clId="{658BBB6B-48B0-4706-AC64-B791FDB2576E}" dt="2024-05-23T19:29:20.458" v="2050" actId="47"/>
        <pc:sldMkLst>
          <pc:docMk/>
          <pc:sldMk cId="3630341980" sldId="977"/>
        </pc:sldMkLst>
        <pc:spChg chg="mod">
          <ac:chgData name="Boris Vukić" userId="e9d2176a-2760-44d1-8c8c-1b8b7d8a84bc" providerId="ADAL" clId="{658BBB6B-48B0-4706-AC64-B791FDB2576E}" dt="2024-05-23T08:32:22.809" v="620" actId="20577"/>
          <ac:spMkLst>
            <pc:docMk/>
            <pc:sldMk cId="3630341980" sldId="977"/>
            <ac:spMk id="3" creationId="{DDF45CA2-0D8D-DD14-0C26-6A1394887D90}"/>
          </ac:spMkLst>
        </pc:spChg>
      </pc:sldChg>
      <pc:sldChg chg="addSp delSp modSp mod modAnim">
        <pc:chgData name="Boris Vukić" userId="e9d2176a-2760-44d1-8c8c-1b8b7d8a84bc" providerId="ADAL" clId="{658BBB6B-48B0-4706-AC64-B791FDB2576E}" dt="2024-05-23T18:55:30.429" v="1076" actId="20577"/>
        <pc:sldMkLst>
          <pc:docMk/>
          <pc:sldMk cId="2042205027" sldId="978"/>
        </pc:sldMkLst>
        <pc:spChg chg="add mod">
          <ac:chgData name="Boris Vukić" userId="e9d2176a-2760-44d1-8c8c-1b8b7d8a84bc" providerId="ADAL" clId="{658BBB6B-48B0-4706-AC64-B791FDB2576E}" dt="2024-05-23T18:55:30.429" v="1076" actId="20577"/>
          <ac:spMkLst>
            <pc:docMk/>
            <pc:sldMk cId="2042205027" sldId="978"/>
            <ac:spMk id="2" creationId="{4B08A748-934F-5A8A-9D27-67817CE65A2A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55" creationId="{813A17EC-265F-4CB1-9246-2A3361F7439D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56" creationId="{7DBC8072-85C0-4AE6-8CDE-E147F946F5F7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57" creationId="{376FB427-2EFF-4B00-B278-F85953B157EB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58" creationId="{9DBE1032-3B74-4103-A1ED-CC1573006531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59" creationId="{7C521201-D18D-4FD6-832A-4275B760F092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60" creationId="{AB98C80F-E56C-4E21-8EA1-77094D033F61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61" creationId="{B999D20B-51DB-4958-8033-FF5BDCE724A3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62" creationId="{B9A103F6-BC15-48FC-97F8-5D841F8E1FB3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63" creationId="{DBAB48FC-6C7C-4752-A893-1639D86CA3C4}"/>
          </ac:spMkLst>
        </pc:spChg>
        <pc:spChg chg="del">
          <ac:chgData name="Boris Vukić" userId="e9d2176a-2760-44d1-8c8c-1b8b7d8a84bc" providerId="ADAL" clId="{658BBB6B-48B0-4706-AC64-B791FDB2576E}" dt="2024-05-23T18:38:29.512" v="650" actId="478"/>
          <ac:spMkLst>
            <pc:docMk/>
            <pc:sldMk cId="2042205027" sldId="978"/>
            <ac:spMk id="64" creationId="{9531C666-A9AC-410B-8A59-CC4EF557ED86}"/>
          </ac:spMkLst>
        </pc:spChg>
        <pc:spChg chg="del">
          <ac:chgData name="Boris Vukić" userId="e9d2176a-2760-44d1-8c8c-1b8b7d8a84bc" providerId="ADAL" clId="{658BBB6B-48B0-4706-AC64-B791FDB2576E}" dt="2024-05-23T18:38:24.822" v="649" actId="478"/>
          <ac:spMkLst>
            <pc:docMk/>
            <pc:sldMk cId="2042205027" sldId="978"/>
            <ac:spMk id="73" creationId="{643CBCE1-F1AC-48AE-BFD1-3FFF15968A42}"/>
          </ac:spMkLst>
        </pc:spChg>
      </pc:sldChg>
      <pc:sldChg chg="addSp modSp mod modAnim">
        <pc:chgData name="Boris Vukić" userId="e9d2176a-2760-44d1-8c8c-1b8b7d8a84bc" providerId="ADAL" clId="{658BBB6B-48B0-4706-AC64-B791FDB2576E}" dt="2024-05-27T08:52:27.331" v="2403" actId="20577"/>
        <pc:sldMkLst>
          <pc:docMk/>
          <pc:sldMk cId="3205188083" sldId="979"/>
        </pc:sldMkLst>
        <pc:spChg chg="mod">
          <ac:chgData name="Boris Vukić" userId="e9d2176a-2760-44d1-8c8c-1b8b7d8a84bc" providerId="ADAL" clId="{658BBB6B-48B0-4706-AC64-B791FDB2576E}" dt="2024-05-27T08:52:27.331" v="2403" actId="20577"/>
          <ac:spMkLst>
            <pc:docMk/>
            <pc:sldMk cId="3205188083" sldId="979"/>
            <ac:spMk id="2" creationId="{4B08A748-934F-5A8A-9D27-67817CE65A2A}"/>
          </ac:spMkLst>
        </pc:spChg>
        <pc:spChg chg="add mod">
          <ac:chgData name="Boris Vukić" userId="e9d2176a-2760-44d1-8c8c-1b8b7d8a84bc" providerId="ADAL" clId="{658BBB6B-48B0-4706-AC64-B791FDB2576E}" dt="2024-05-23T19:52:49.436" v="2145" actId="20577"/>
          <ac:spMkLst>
            <pc:docMk/>
            <pc:sldMk cId="3205188083" sldId="979"/>
            <ac:spMk id="4" creationId="{EC923F56-2563-3429-2F61-B0A996A98CB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B3C54-20AB-4CB5-8DD6-D53289E03C61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2F5DA9D1-3800-49AA-ADE5-27E3D56E1860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sr-Latn-RS" dirty="0">
              <a:noFill/>
            </a:rPr>
            <a:t>.</a:t>
          </a:r>
        </a:p>
      </dgm:t>
    </dgm:pt>
    <dgm:pt modelId="{575A88A5-2DFD-4BB9-9A48-8B48E8129B9C}" type="parTrans" cxnId="{634B9880-AA6E-42AE-8617-B5B50592BCCA}">
      <dgm:prSet/>
      <dgm:spPr/>
      <dgm:t>
        <a:bodyPr/>
        <a:lstStyle/>
        <a:p>
          <a:endParaRPr lang="sr-Latn-RS"/>
        </a:p>
      </dgm:t>
    </dgm:pt>
    <dgm:pt modelId="{5A9F4154-742D-464E-B5AC-6D02E5E921A1}" type="sibTrans" cxnId="{634B9880-AA6E-42AE-8617-B5B50592BCCA}">
      <dgm:prSet/>
      <dgm:spPr/>
      <dgm:t>
        <a:bodyPr/>
        <a:lstStyle/>
        <a:p>
          <a:endParaRPr lang="sr-Latn-RS"/>
        </a:p>
      </dgm:t>
    </dgm:pt>
    <dgm:pt modelId="{5B8A6290-A5B8-433F-BC4D-B7D4C4B2C69B}" type="pres">
      <dgm:prSet presAssocID="{1C2B3C54-20AB-4CB5-8DD6-D53289E03C61}" presName="composite" presStyleCnt="0">
        <dgm:presLayoutVars>
          <dgm:chMax val="1"/>
          <dgm:dir/>
          <dgm:resizeHandles val="exact"/>
        </dgm:presLayoutVars>
      </dgm:prSet>
      <dgm:spPr/>
    </dgm:pt>
    <dgm:pt modelId="{0AEF4ACD-D3C4-4BE0-AB0F-6DD258C9375A}" type="pres">
      <dgm:prSet presAssocID="{1C2B3C54-20AB-4CB5-8DD6-D53289E03C61}" presName="radial" presStyleCnt="0">
        <dgm:presLayoutVars>
          <dgm:animLvl val="ctr"/>
        </dgm:presLayoutVars>
      </dgm:prSet>
      <dgm:spPr/>
    </dgm:pt>
    <dgm:pt modelId="{1EF89F52-8676-45B5-B56F-EAF39ABEDDC6}" type="pres">
      <dgm:prSet presAssocID="{2F5DA9D1-3800-49AA-ADE5-27E3D56E1860}" presName="centerShape" presStyleLbl="vennNode1" presStyleIdx="0" presStyleCnt="1" custLinFactNeighborX="214" custLinFactNeighborY="-7"/>
      <dgm:spPr/>
    </dgm:pt>
  </dgm:ptLst>
  <dgm:cxnLst>
    <dgm:cxn modelId="{634B9880-AA6E-42AE-8617-B5B50592BCCA}" srcId="{1C2B3C54-20AB-4CB5-8DD6-D53289E03C61}" destId="{2F5DA9D1-3800-49AA-ADE5-27E3D56E1860}" srcOrd="0" destOrd="0" parTransId="{575A88A5-2DFD-4BB9-9A48-8B48E8129B9C}" sibTransId="{5A9F4154-742D-464E-B5AC-6D02E5E921A1}"/>
    <dgm:cxn modelId="{A7EE12E3-5040-4FE1-9F17-F3E88D3E0FA4}" type="presOf" srcId="{2F5DA9D1-3800-49AA-ADE5-27E3D56E1860}" destId="{1EF89F52-8676-45B5-B56F-EAF39ABEDDC6}" srcOrd="0" destOrd="0" presId="urn:microsoft.com/office/officeart/2005/8/layout/radial3"/>
    <dgm:cxn modelId="{76065EEC-81B5-4DEB-AE26-796FBEBC3147}" type="presOf" srcId="{1C2B3C54-20AB-4CB5-8DD6-D53289E03C61}" destId="{5B8A6290-A5B8-433F-BC4D-B7D4C4B2C69B}" srcOrd="0" destOrd="0" presId="urn:microsoft.com/office/officeart/2005/8/layout/radial3"/>
    <dgm:cxn modelId="{C109E503-972F-4767-A13F-F5BDAE029145}" type="presParOf" srcId="{5B8A6290-A5B8-433F-BC4D-B7D4C4B2C69B}" destId="{0AEF4ACD-D3C4-4BE0-AB0F-6DD258C9375A}" srcOrd="0" destOrd="0" presId="urn:microsoft.com/office/officeart/2005/8/layout/radial3"/>
    <dgm:cxn modelId="{5CB14791-24B9-4032-8D49-2047A8A05FC9}" type="presParOf" srcId="{0AEF4ACD-D3C4-4BE0-AB0F-6DD258C9375A}" destId="{1EF89F52-8676-45B5-B56F-EAF39ABEDDC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B3C54-20AB-4CB5-8DD6-D53289E03C61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2F5DA9D1-3800-49AA-ADE5-27E3D56E1860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sr-Latn-RS" dirty="0">
              <a:noFill/>
            </a:rPr>
            <a:t>.</a:t>
          </a:r>
        </a:p>
      </dgm:t>
    </dgm:pt>
    <dgm:pt modelId="{575A88A5-2DFD-4BB9-9A48-8B48E8129B9C}" type="parTrans" cxnId="{634B9880-AA6E-42AE-8617-B5B50592BCCA}">
      <dgm:prSet/>
      <dgm:spPr/>
      <dgm:t>
        <a:bodyPr/>
        <a:lstStyle/>
        <a:p>
          <a:endParaRPr lang="sr-Latn-RS"/>
        </a:p>
      </dgm:t>
    </dgm:pt>
    <dgm:pt modelId="{5A9F4154-742D-464E-B5AC-6D02E5E921A1}" type="sibTrans" cxnId="{634B9880-AA6E-42AE-8617-B5B50592BCCA}">
      <dgm:prSet/>
      <dgm:spPr/>
      <dgm:t>
        <a:bodyPr/>
        <a:lstStyle/>
        <a:p>
          <a:endParaRPr lang="sr-Latn-RS"/>
        </a:p>
      </dgm:t>
    </dgm:pt>
    <dgm:pt modelId="{706F7231-F60E-470C-982C-5384ADF32C07}">
      <dgm:prSet phldrT="[Text]" custT="1"/>
      <dgm:spPr>
        <a:solidFill>
          <a:srgbClr val="FF0000">
            <a:alpha val="50000"/>
          </a:srgbClr>
        </a:solidFill>
      </dgm:spPr>
      <dgm:t>
        <a:bodyPr lIns="0" rIns="0"/>
        <a:lstStyle/>
        <a:p>
          <a:r>
            <a:rPr lang="sr-Latn-RS" sz="1600" dirty="0"/>
            <a:t>Organizaciona terapija</a:t>
          </a:r>
        </a:p>
      </dgm:t>
    </dgm:pt>
    <dgm:pt modelId="{660BA36B-A751-4CF3-AFBB-A15BA8F9DDF1}" type="parTrans" cxnId="{4A2929AB-0E22-43EF-BB53-F2A6FF59210C}">
      <dgm:prSet/>
      <dgm:spPr/>
      <dgm:t>
        <a:bodyPr/>
        <a:lstStyle/>
        <a:p>
          <a:endParaRPr lang="sr-Latn-RS"/>
        </a:p>
      </dgm:t>
    </dgm:pt>
    <dgm:pt modelId="{D84E5705-D9CD-4BEB-A26A-D0A08EF7E79C}" type="sibTrans" cxnId="{4A2929AB-0E22-43EF-BB53-F2A6FF59210C}">
      <dgm:prSet/>
      <dgm:spPr/>
      <dgm:t>
        <a:bodyPr/>
        <a:lstStyle/>
        <a:p>
          <a:endParaRPr lang="sr-Latn-RS"/>
        </a:p>
      </dgm:t>
    </dgm:pt>
    <dgm:pt modelId="{9042D9D9-8ACB-4383-9D6E-ABBCB86B6829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sr-Latn-RS" sz="1600" dirty="0"/>
            <a:t>Interna i eksterna selekcija kadrova</a:t>
          </a:r>
        </a:p>
      </dgm:t>
    </dgm:pt>
    <dgm:pt modelId="{FA01760E-6E2B-46A0-B9A8-E51DF0FB20C8}" type="parTrans" cxnId="{404DDDBF-BCBD-4325-B8AC-9A0BAE284AB4}">
      <dgm:prSet/>
      <dgm:spPr/>
      <dgm:t>
        <a:bodyPr/>
        <a:lstStyle/>
        <a:p>
          <a:endParaRPr lang="sr-Latn-RS"/>
        </a:p>
      </dgm:t>
    </dgm:pt>
    <dgm:pt modelId="{CDB0734E-9574-4270-88FF-B623F29A64D2}" type="sibTrans" cxnId="{404DDDBF-BCBD-4325-B8AC-9A0BAE284AB4}">
      <dgm:prSet/>
      <dgm:spPr/>
      <dgm:t>
        <a:bodyPr/>
        <a:lstStyle/>
        <a:p>
          <a:endParaRPr lang="sr-Latn-RS"/>
        </a:p>
      </dgm:t>
    </dgm:pt>
    <dgm:pt modelId="{62871DE6-80CD-4C5A-8A36-A2499B137C3F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sr-Latn-RS" sz="1600" dirty="0"/>
            <a:t>Adizes </a:t>
          </a:r>
          <a:r>
            <a:rPr lang="sr-Latn-RS" sz="1600" dirty="0" err="1"/>
            <a:t>Leadership</a:t>
          </a:r>
          <a:r>
            <a:rPr lang="sr-Latn-RS" sz="1600" dirty="0"/>
            <a:t> Program</a:t>
          </a:r>
        </a:p>
      </dgm:t>
    </dgm:pt>
    <dgm:pt modelId="{C497E890-8D73-4571-BC09-C08955C21B8B}" type="parTrans" cxnId="{FE0E1C66-20FF-4A57-8BC8-48381D0C6F1E}">
      <dgm:prSet/>
      <dgm:spPr/>
      <dgm:t>
        <a:bodyPr/>
        <a:lstStyle/>
        <a:p>
          <a:endParaRPr lang="sr-Latn-RS"/>
        </a:p>
      </dgm:t>
    </dgm:pt>
    <dgm:pt modelId="{C2A29C8F-E5FE-44E5-B718-25A971AB2B5F}" type="sibTrans" cxnId="{FE0E1C66-20FF-4A57-8BC8-48381D0C6F1E}">
      <dgm:prSet/>
      <dgm:spPr/>
      <dgm:t>
        <a:bodyPr/>
        <a:lstStyle/>
        <a:p>
          <a:endParaRPr lang="sr-Latn-RS"/>
        </a:p>
      </dgm:t>
    </dgm:pt>
    <dgm:pt modelId="{452DA574-36F3-4A52-9EEF-F857326A5187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sr-Latn-RS" sz="1600" dirty="0"/>
            <a:t>Konsalting porodičnim kompanijama</a:t>
          </a:r>
        </a:p>
      </dgm:t>
    </dgm:pt>
    <dgm:pt modelId="{4C46C440-59AE-40FA-BB7C-092104A3D644}" type="parTrans" cxnId="{DA3CC1F2-D425-49F4-9FF1-4793EBA49734}">
      <dgm:prSet/>
      <dgm:spPr/>
      <dgm:t>
        <a:bodyPr/>
        <a:lstStyle/>
        <a:p>
          <a:endParaRPr lang="sr-Latn-RS"/>
        </a:p>
      </dgm:t>
    </dgm:pt>
    <dgm:pt modelId="{ED09CE9F-1F3E-4EB4-B7E6-97AC1789EC8F}" type="sibTrans" cxnId="{DA3CC1F2-D425-49F4-9FF1-4793EBA49734}">
      <dgm:prSet/>
      <dgm:spPr/>
      <dgm:t>
        <a:bodyPr/>
        <a:lstStyle/>
        <a:p>
          <a:endParaRPr lang="sr-Latn-RS"/>
        </a:p>
      </dgm:t>
    </dgm:pt>
    <dgm:pt modelId="{CED9E846-3AA8-4E52-988F-8EC351C98150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sr-Latn-RS" sz="1600" dirty="0"/>
            <a:t>Programi razvoja menadžera</a:t>
          </a:r>
        </a:p>
      </dgm:t>
    </dgm:pt>
    <dgm:pt modelId="{EFAE9848-74D4-4475-AAB0-B763666C8B72}" type="parTrans" cxnId="{854DC405-BF3B-43BF-A117-9C69FC94D36A}">
      <dgm:prSet/>
      <dgm:spPr/>
      <dgm:t>
        <a:bodyPr/>
        <a:lstStyle/>
        <a:p>
          <a:endParaRPr lang="sr-Latn-RS"/>
        </a:p>
      </dgm:t>
    </dgm:pt>
    <dgm:pt modelId="{172312EC-9750-4CC7-98F6-D2D408C7CBBD}" type="sibTrans" cxnId="{854DC405-BF3B-43BF-A117-9C69FC94D36A}">
      <dgm:prSet/>
      <dgm:spPr/>
      <dgm:t>
        <a:bodyPr/>
        <a:lstStyle/>
        <a:p>
          <a:endParaRPr lang="sr-Latn-RS"/>
        </a:p>
      </dgm:t>
    </dgm:pt>
    <dgm:pt modelId="{5B8A6290-A5B8-433F-BC4D-B7D4C4B2C69B}" type="pres">
      <dgm:prSet presAssocID="{1C2B3C54-20AB-4CB5-8DD6-D53289E03C61}" presName="composite" presStyleCnt="0">
        <dgm:presLayoutVars>
          <dgm:chMax val="1"/>
          <dgm:dir/>
          <dgm:resizeHandles val="exact"/>
        </dgm:presLayoutVars>
      </dgm:prSet>
      <dgm:spPr/>
    </dgm:pt>
    <dgm:pt modelId="{0AEF4ACD-D3C4-4BE0-AB0F-6DD258C9375A}" type="pres">
      <dgm:prSet presAssocID="{1C2B3C54-20AB-4CB5-8DD6-D53289E03C61}" presName="radial" presStyleCnt="0">
        <dgm:presLayoutVars>
          <dgm:animLvl val="ctr"/>
        </dgm:presLayoutVars>
      </dgm:prSet>
      <dgm:spPr/>
    </dgm:pt>
    <dgm:pt modelId="{1EF89F52-8676-45B5-B56F-EAF39ABEDDC6}" type="pres">
      <dgm:prSet presAssocID="{2F5DA9D1-3800-49AA-ADE5-27E3D56E1860}" presName="centerShape" presStyleLbl="vennNode1" presStyleIdx="0" presStyleCnt="6"/>
      <dgm:spPr/>
    </dgm:pt>
    <dgm:pt modelId="{E4945E7A-31BE-4828-A167-6625A7C1DF4D}" type="pres">
      <dgm:prSet presAssocID="{706F7231-F60E-470C-982C-5384ADF32C07}" presName="node" presStyleLbl="vennNode1" presStyleIdx="1" presStyleCnt="6" custScaleX="122399" custScaleY="122398">
        <dgm:presLayoutVars>
          <dgm:bulletEnabled val="1"/>
        </dgm:presLayoutVars>
      </dgm:prSet>
      <dgm:spPr/>
    </dgm:pt>
    <dgm:pt modelId="{D1AB9CFA-52E2-4487-8776-7B5830C975A2}" type="pres">
      <dgm:prSet presAssocID="{9042D9D9-8ACB-4383-9D6E-ABBCB86B6829}" presName="node" presStyleLbl="vennNode1" presStyleIdx="2" presStyleCnt="6" custScaleX="122399" custScaleY="122398">
        <dgm:presLayoutVars>
          <dgm:bulletEnabled val="1"/>
        </dgm:presLayoutVars>
      </dgm:prSet>
      <dgm:spPr/>
    </dgm:pt>
    <dgm:pt modelId="{E0944A94-618C-4EB5-A24C-B6F7798FBBAA}" type="pres">
      <dgm:prSet presAssocID="{62871DE6-80CD-4C5A-8A36-A2499B137C3F}" presName="node" presStyleLbl="vennNode1" presStyleIdx="3" presStyleCnt="6" custScaleX="122399" custScaleY="122398">
        <dgm:presLayoutVars>
          <dgm:bulletEnabled val="1"/>
        </dgm:presLayoutVars>
      </dgm:prSet>
      <dgm:spPr/>
    </dgm:pt>
    <dgm:pt modelId="{CBC45FA1-8716-47BF-BB70-60F06158E4FC}" type="pres">
      <dgm:prSet presAssocID="{452DA574-36F3-4A52-9EEF-F857326A5187}" presName="node" presStyleLbl="vennNode1" presStyleIdx="4" presStyleCnt="6" custScaleX="122399" custScaleY="122398">
        <dgm:presLayoutVars>
          <dgm:bulletEnabled val="1"/>
        </dgm:presLayoutVars>
      </dgm:prSet>
      <dgm:spPr/>
    </dgm:pt>
    <dgm:pt modelId="{D3443A38-113E-46B3-AFC0-6632DC679C42}" type="pres">
      <dgm:prSet presAssocID="{CED9E846-3AA8-4E52-988F-8EC351C98150}" presName="node" presStyleLbl="vennNode1" presStyleIdx="5" presStyleCnt="6" custScaleX="122399" custScaleY="122398">
        <dgm:presLayoutVars>
          <dgm:bulletEnabled val="1"/>
        </dgm:presLayoutVars>
      </dgm:prSet>
      <dgm:spPr/>
    </dgm:pt>
  </dgm:ptLst>
  <dgm:cxnLst>
    <dgm:cxn modelId="{854DC405-BF3B-43BF-A117-9C69FC94D36A}" srcId="{2F5DA9D1-3800-49AA-ADE5-27E3D56E1860}" destId="{CED9E846-3AA8-4E52-988F-8EC351C98150}" srcOrd="4" destOrd="0" parTransId="{EFAE9848-74D4-4475-AAB0-B763666C8B72}" sibTransId="{172312EC-9750-4CC7-98F6-D2D408C7CBBD}"/>
    <dgm:cxn modelId="{1F87D03C-7C21-4D5D-84AF-4AABC094CD38}" type="presOf" srcId="{706F7231-F60E-470C-982C-5384ADF32C07}" destId="{E4945E7A-31BE-4828-A167-6625A7C1DF4D}" srcOrd="0" destOrd="0" presId="urn:microsoft.com/office/officeart/2005/8/layout/radial3"/>
    <dgm:cxn modelId="{0A1E9B5D-3731-4CE1-8C30-F0C597D94678}" type="presOf" srcId="{62871DE6-80CD-4C5A-8A36-A2499B137C3F}" destId="{E0944A94-618C-4EB5-A24C-B6F7798FBBAA}" srcOrd="0" destOrd="0" presId="urn:microsoft.com/office/officeart/2005/8/layout/radial3"/>
    <dgm:cxn modelId="{FE0E1C66-20FF-4A57-8BC8-48381D0C6F1E}" srcId="{2F5DA9D1-3800-49AA-ADE5-27E3D56E1860}" destId="{62871DE6-80CD-4C5A-8A36-A2499B137C3F}" srcOrd="2" destOrd="0" parTransId="{C497E890-8D73-4571-BC09-C08955C21B8B}" sibTransId="{C2A29C8F-E5FE-44E5-B718-25A971AB2B5F}"/>
    <dgm:cxn modelId="{634B9880-AA6E-42AE-8617-B5B50592BCCA}" srcId="{1C2B3C54-20AB-4CB5-8DD6-D53289E03C61}" destId="{2F5DA9D1-3800-49AA-ADE5-27E3D56E1860}" srcOrd="0" destOrd="0" parTransId="{575A88A5-2DFD-4BB9-9A48-8B48E8129B9C}" sibTransId="{5A9F4154-742D-464E-B5AC-6D02E5E921A1}"/>
    <dgm:cxn modelId="{4A2929AB-0E22-43EF-BB53-F2A6FF59210C}" srcId="{2F5DA9D1-3800-49AA-ADE5-27E3D56E1860}" destId="{706F7231-F60E-470C-982C-5384ADF32C07}" srcOrd="0" destOrd="0" parTransId="{660BA36B-A751-4CF3-AFBB-A15BA8F9DDF1}" sibTransId="{D84E5705-D9CD-4BEB-A26A-D0A08EF7E79C}"/>
    <dgm:cxn modelId="{404DDDBF-BCBD-4325-B8AC-9A0BAE284AB4}" srcId="{2F5DA9D1-3800-49AA-ADE5-27E3D56E1860}" destId="{9042D9D9-8ACB-4383-9D6E-ABBCB86B6829}" srcOrd="1" destOrd="0" parTransId="{FA01760E-6E2B-46A0-B9A8-E51DF0FB20C8}" sibTransId="{CDB0734E-9574-4270-88FF-B623F29A64D2}"/>
    <dgm:cxn modelId="{5F4A25D0-D405-46C3-9831-32A25C134103}" type="presOf" srcId="{9042D9D9-8ACB-4383-9D6E-ABBCB86B6829}" destId="{D1AB9CFA-52E2-4487-8776-7B5830C975A2}" srcOrd="0" destOrd="0" presId="urn:microsoft.com/office/officeart/2005/8/layout/radial3"/>
    <dgm:cxn modelId="{A7EE12E3-5040-4FE1-9F17-F3E88D3E0FA4}" type="presOf" srcId="{2F5DA9D1-3800-49AA-ADE5-27E3D56E1860}" destId="{1EF89F52-8676-45B5-B56F-EAF39ABEDDC6}" srcOrd="0" destOrd="0" presId="urn:microsoft.com/office/officeart/2005/8/layout/radial3"/>
    <dgm:cxn modelId="{6FA6FDE3-23E9-44ED-94B5-CA26BE27A6C3}" type="presOf" srcId="{452DA574-36F3-4A52-9EEF-F857326A5187}" destId="{CBC45FA1-8716-47BF-BB70-60F06158E4FC}" srcOrd="0" destOrd="0" presId="urn:microsoft.com/office/officeart/2005/8/layout/radial3"/>
    <dgm:cxn modelId="{76065EEC-81B5-4DEB-AE26-796FBEBC3147}" type="presOf" srcId="{1C2B3C54-20AB-4CB5-8DD6-D53289E03C61}" destId="{5B8A6290-A5B8-433F-BC4D-B7D4C4B2C69B}" srcOrd="0" destOrd="0" presId="urn:microsoft.com/office/officeart/2005/8/layout/radial3"/>
    <dgm:cxn modelId="{DA3CC1F2-D425-49F4-9FF1-4793EBA49734}" srcId="{2F5DA9D1-3800-49AA-ADE5-27E3D56E1860}" destId="{452DA574-36F3-4A52-9EEF-F857326A5187}" srcOrd="3" destOrd="0" parTransId="{4C46C440-59AE-40FA-BB7C-092104A3D644}" sibTransId="{ED09CE9F-1F3E-4EB4-B7E6-97AC1789EC8F}"/>
    <dgm:cxn modelId="{C32CA7F7-3499-403A-9DBD-36CF837D6B34}" type="presOf" srcId="{CED9E846-3AA8-4E52-988F-8EC351C98150}" destId="{D3443A38-113E-46B3-AFC0-6632DC679C42}" srcOrd="0" destOrd="0" presId="urn:microsoft.com/office/officeart/2005/8/layout/radial3"/>
    <dgm:cxn modelId="{C109E503-972F-4767-A13F-F5BDAE029145}" type="presParOf" srcId="{5B8A6290-A5B8-433F-BC4D-B7D4C4B2C69B}" destId="{0AEF4ACD-D3C4-4BE0-AB0F-6DD258C9375A}" srcOrd="0" destOrd="0" presId="urn:microsoft.com/office/officeart/2005/8/layout/radial3"/>
    <dgm:cxn modelId="{5CB14791-24B9-4032-8D49-2047A8A05FC9}" type="presParOf" srcId="{0AEF4ACD-D3C4-4BE0-AB0F-6DD258C9375A}" destId="{1EF89F52-8676-45B5-B56F-EAF39ABEDDC6}" srcOrd="0" destOrd="0" presId="urn:microsoft.com/office/officeart/2005/8/layout/radial3"/>
    <dgm:cxn modelId="{B4405338-53BE-457E-8398-9D7642824328}" type="presParOf" srcId="{0AEF4ACD-D3C4-4BE0-AB0F-6DD258C9375A}" destId="{E4945E7A-31BE-4828-A167-6625A7C1DF4D}" srcOrd="1" destOrd="0" presId="urn:microsoft.com/office/officeart/2005/8/layout/radial3"/>
    <dgm:cxn modelId="{D210E469-8085-46AE-8965-108E94572A2F}" type="presParOf" srcId="{0AEF4ACD-D3C4-4BE0-AB0F-6DD258C9375A}" destId="{D1AB9CFA-52E2-4487-8776-7B5830C975A2}" srcOrd="2" destOrd="0" presId="urn:microsoft.com/office/officeart/2005/8/layout/radial3"/>
    <dgm:cxn modelId="{8FD45041-9F4E-4F06-9841-3697C3E9CC10}" type="presParOf" srcId="{0AEF4ACD-D3C4-4BE0-AB0F-6DD258C9375A}" destId="{E0944A94-618C-4EB5-A24C-B6F7798FBBAA}" srcOrd="3" destOrd="0" presId="urn:microsoft.com/office/officeart/2005/8/layout/radial3"/>
    <dgm:cxn modelId="{56AFE0F6-AE65-4526-B270-0066B7875B59}" type="presParOf" srcId="{0AEF4ACD-D3C4-4BE0-AB0F-6DD258C9375A}" destId="{CBC45FA1-8716-47BF-BB70-60F06158E4FC}" srcOrd="4" destOrd="0" presId="urn:microsoft.com/office/officeart/2005/8/layout/radial3"/>
    <dgm:cxn modelId="{8C486D01-43ED-4D47-8B65-A16EB8CC9267}" type="presParOf" srcId="{0AEF4ACD-D3C4-4BE0-AB0F-6DD258C9375A}" destId="{D3443A38-113E-46B3-AFC0-6632DC679C4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B3C54-20AB-4CB5-8DD6-D53289E03C61}" type="doc">
      <dgm:prSet loTypeId="urn:microsoft.com/office/officeart/2005/8/layout/radial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2F5DA9D1-3800-49AA-ADE5-27E3D56E1860}">
      <dgm:prSet phldrT="[Text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sr-Latn-RS" dirty="0">
              <a:noFill/>
            </a:rPr>
            <a:t>.</a:t>
          </a:r>
        </a:p>
      </dgm:t>
    </dgm:pt>
    <dgm:pt modelId="{575A88A5-2DFD-4BB9-9A48-8B48E8129B9C}" type="parTrans" cxnId="{634B9880-AA6E-42AE-8617-B5B50592BCCA}">
      <dgm:prSet/>
      <dgm:spPr/>
      <dgm:t>
        <a:bodyPr/>
        <a:lstStyle/>
        <a:p>
          <a:endParaRPr lang="sr-Latn-RS"/>
        </a:p>
      </dgm:t>
    </dgm:pt>
    <dgm:pt modelId="{5A9F4154-742D-464E-B5AC-6D02E5E921A1}" type="sibTrans" cxnId="{634B9880-AA6E-42AE-8617-B5B50592BCCA}">
      <dgm:prSet/>
      <dgm:spPr/>
      <dgm:t>
        <a:bodyPr/>
        <a:lstStyle/>
        <a:p>
          <a:endParaRPr lang="sr-Latn-RS"/>
        </a:p>
      </dgm:t>
    </dgm:pt>
    <dgm:pt modelId="{5B8A6290-A5B8-433F-BC4D-B7D4C4B2C69B}" type="pres">
      <dgm:prSet presAssocID="{1C2B3C54-20AB-4CB5-8DD6-D53289E03C61}" presName="composite" presStyleCnt="0">
        <dgm:presLayoutVars>
          <dgm:chMax val="1"/>
          <dgm:dir/>
          <dgm:resizeHandles val="exact"/>
        </dgm:presLayoutVars>
      </dgm:prSet>
      <dgm:spPr/>
    </dgm:pt>
    <dgm:pt modelId="{0AEF4ACD-D3C4-4BE0-AB0F-6DD258C9375A}" type="pres">
      <dgm:prSet presAssocID="{1C2B3C54-20AB-4CB5-8DD6-D53289E03C61}" presName="radial" presStyleCnt="0">
        <dgm:presLayoutVars>
          <dgm:animLvl val="ctr"/>
        </dgm:presLayoutVars>
      </dgm:prSet>
      <dgm:spPr/>
    </dgm:pt>
    <dgm:pt modelId="{1EF89F52-8676-45B5-B56F-EAF39ABEDDC6}" type="pres">
      <dgm:prSet presAssocID="{2F5DA9D1-3800-49AA-ADE5-27E3D56E1860}" presName="centerShape" presStyleLbl="vennNode1" presStyleIdx="0" presStyleCnt="1" custLinFactNeighborX="214" custLinFactNeighborY="-7"/>
      <dgm:spPr/>
    </dgm:pt>
  </dgm:ptLst>
  <dgm:cxnLst>
    <dgm:cxn modelId="{634B9880-AA6E-42AE-8617-B5B50592BCCA}" srcId="{1C2B3C54-20AB-4CB5-8DD6-D53289E03C61}" destId="{2F5DA9D1-3800-49AA-ADE5-27E3D56E1860}" srcOrd="0" destOrd="0" parTransId="{575A88A5-2DFD-4BB9-9A48-8B48E8129B9C}" sibTransId="{5A9F4154-742D-464E-B5AC-6D02E5E921A1}"/>
    <dgm:cxn modelId="{A7EE12E3-5040-4FE1-9F17-F3E88D3E0FA4}" type="presOf" srcId="{2F5DA9D1-3800-49AA-ADE5-27E3D56E1860}" destId="{1EF89F52-8676-45B5-B56F-EAF39ABEDDC6}" srcOrd="0" destOrd="0" presId="urn:microsoft.com/office/officeart/2005/8/layout/radial3"/>
    <dgm:cxn modelId="{76065EEC-81B5-4DEB-AE26-796FBEBC3147}" type="presOf" srcId="{1C2B3C54-20AB-4CB5-8DD6-D53289E03C61}" destId="{5B8A6290-A5B8-433F-BC4D-B7D4C4B2C69B}" srcOrd="0" destOrd="0" presId="urn:microsoft.com/office/officeart/2005/8/layout/radial3"/>
    <dgm:cxn modelId="{C109E503-972F-4767-A13F-F5BDAE029145}" type="presParOf" srcId="{5B8A6290-A5B8-433F-BC4D-B7D4C4B2C69B}" destId="{0AEF4ACD-D3C4-4BE0-AB0F-6DD258C9375A}" srcOrd="0" destOrd="0" presId="urn:microsoft.com/office/officeart/2005/8/layout/radial3"/>
    <dgm:cxn modelId="{5CB14791-24B9-4032-8D49-2047A8A05FC9}" type="presParOf" srcId="{0AEF4ACD-D3C4-4BE0-AB0F-6DD258C9375A}" destId="{1EF89F52-8676-45B5-B56F-EAF39ABEDDC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9F52-8676-45B5-B56F-EAF39ABEDDC6}">
      <dsp:nvSpPr>
        <dsp:cNvPr id="0" name=""/>
        <dsp:cNvSpPr/>
      </dsp:nvSpPr>
      <dsp:spPr>
        <a:xfrm>
          <a:off x="1598841" y="0"/>
          <a:ext cx="6183837" cy="6183837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 dirty="0">
              <a:noFill/>
            </a:rPr>
            <a:t>.</a:t>
          </a:r>
        </a:p>
      </dsp:txBody>
      <dsp:txXfrm>
        <a:off x="2504443" y="905602"/>
        <a:ext cx="4372633" cy="4372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9F52-8676-45B5-B56F-EAF39ABEDDC6}">
      <dsp:nvSpPr>
        <dsp:cNvPr id="0" name=""/>
        <dsp:cNvSpPr/>
      </dsp:nvSpPr>
      <dsp:spPr>
        <a:xfrm>
          <a:off x="2859421" y="1534420"/>
          <a:ext cx="3556914" cy="3556914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 dirty="0">
              <a:noFill/>
            </a:rPr>
            <a:t>.</a:t>
          </a:r>
        </a:p>
      </dsp:txBody>
      <dsp:txXfrm>
        <a:off x="3380319" y="2055318"/>
        <a:ext cx="2515118" cy="2515118"/>
      </dsp:txXfrm>
    </dsp:sp>
    <dsp:sp modelId="{E4945E7A-31BE-4828-A167-6625A7C1DF4D}">
      <dsp:nvSpPr>
        <dsp:cNvPr id="0" name=""/>
        <dsp:cNvSpPr/>
      </dsp:nvSpPr>
      <dsp:spPr>
        <a:xfrm>
          <a:off x="3549471" y="-89430"/>
          <a:ext cx="2176813" cy="217679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Organizaciona terapija</a:t>
          </a:r>
        </a:p>
      </dsp:txBody>
      <dsp:txXfrm>
        <a:off x="3868258" y="229354"/>
        <a:ext cx="1539239" cy="1539228"/>
      </dsp:txXfrm>
    </dsp:sp>
    <dsp:sp modelId="{D1AB9CFA-52E2-4487-8776-7B5830C975A2}">
      <dsp:nvSpPr>
        <dsp:cNvPr id="0" name=""/>
        <dsp:cNvSpPr/>
      </dsp:nvSpPr>
      <dsp:spPr>
        <a:xfrm>
          <a:off x="5750130" y="1509442"/>
          <a:ext cx="2176813" cy="217679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Interna i eksterna selekcija kadrova</a:t>
          </a:r>
        </a:p>
      </dsp:txBody>
      <dsp:txXfrm>
        <a:off x="6068917" y="1828226"/>
        <a:ext cx="1539239" cy="1539228"/>
      </dsp:txXfrm>
    </dsp:sp>
    <dsp:sp modelId="{E0944A94-618C-4EB5-A24C-B6F7798FBBAA}">
      <dsp:nvSpPr>
        <dsp:cNvPr id="0" name=""/>
        <dsp:cNvSpPr/>
      </dsp:nvSpPr>
      <dsp:spPr>
        <a:xfrm>
          <a:off x="4909553" y="4096471"/>
          <a:ext cx="2176813" cy="217679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Adizes </a:t>
          </a:r>
          <a:r>
            <a:rPr lang="sr-Latn-RS" sz="1600" kern="1200" dirty="0" err="1"/>
            <a:t>Leadership</a:t>
          </a:r>
          <a:r>
            <a:rPr lang="sr-Latn-RS" sz="1600" kern="1200" dirty="0"/>
            <a:t> Program</a:t>
          </a:r>
        </a:p>
      </dsp:txBody>
      <dsp:txXfrm>
        <a:off x="5228340" y="4415255"/>
        <a:ext cx="1539239" cy="1539228"/>
      </dsp:txXfrm>
    </dsp:sp>
    <dsp:sp modelId="{CBC45FA1-8716-47BF-BB70-60F06158E4FC}">
      <dsp:nvSpPr>
        <dsp:cNvPr id="0" name=""/>
        <dsp:cNvSpPr/>
      </dsp:nvSpPr>
      <dsp:spPr>
        <a:xfrm>
          <a:off x="2189389" y="4096471"/>
          <a:ext cx="2176813" cy="217679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Konsalting porodičnim kompanijama</a:t>
          </a:r>
        </a:p>
      </dsp:txBody>
      <dsp:txXfrm>
        <a:off x="2508176" y="4415255"/>
        <a:ext cx="1539239" cy="1539228"/>
      </dsp:txXfrm>
    </dsp:sp>
    <dsp:sp modelId="{D3443A38-113E-46B3-AFC0-6632DC679C42}">
      <dsp:nvSpPr>
        <dsp:cNvPr id="0" name=""/>
        <dsp:cNvSpPr/>
      </dsp:nvSpPr>
      <dsp:spPr>
        <a:xfrm>
          <a:off x="1348812" y="1509442"/>
          <a:ext cx="2176813" cy="217679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/>
            <a:t>Programi razvoja menadžera</a:t>
          </a:r>
        </a:p>
      </dsp:txBody>
      <dsp:txXfrm>
        <a:off x="1667599" y="1828226"/>
        <a:ext cx="1539239" cy="1539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89F52-8676-45B5-B56F-EAF39ABEDDC6}">
      <dsp:nvSpPr>
        <dsp:cNvPr id="0" name=""/>
        <dsp:cNvSpPr/>
      </dsp:nvSpPr>
      <dsp:spPr>
        <a:xfrm>
          <a:off x="1598841" y="0"/>
          <a:ext cx="6183837" cy="6183837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6500" kern="1200" dirty="0">
              <a:noFill/>
            </a:rPr>
            <a:t>.</a:t>
          </a:r>
        </a:p>
      </dsp:txBody>
      <dsp:txXfrm>
        <a:off x="2504443" y="905602"/>
        <a:ext cx="4372633" cy="437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0E99D-C6F7-4D5D-9BF0-530B2EFF83E0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886CA-C0D1-425C-B37C-BA4065D69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3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7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12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6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13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2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4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5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2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6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2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7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6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8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9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66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10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1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DB43E51-16A7-4924-B051-C1E183C0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37FC585-FC0F-43C7-A19B-D7CFC1242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F720C77-A0FC-4DB5-A906-43B2CC7B4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741363"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6D75CC-823C-42B5-A57D-27D9B6C72938}" type="slidenum">
              <a:rPr lang="en-US" altLang="sr-Latn-RS" sz="1000" smtClean="0">
                <a:latin typeface="Times New Roman" panose="02020603050405020304" pitchFamily="18" charset="0"/>
              </a:rPr>
              <a:pPr/>
              <a:t>11</a:t>
            </a:fld>
            <a:endParaRPr lang="en-US" altLang="sr-Latn-RS" sz="1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naslovni (cent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604C-7833-4376-AE7A-55A40F9C8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E2327-942D-4BDB-9B12-B42947488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AC7E5-8D81-487E-9E1B-8923A5D2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E0EC-6BAE-49EE-B06F-D72EA267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1BA0-D80B-4CDF-AF55-CDA2A845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5086-A14C-4F26-9213-8F73B5EA9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83653-24C6-40BB-9074-E16C70155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4133B-727D-4911-8405-9E77F3EA8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4ED35-8272-4FF6-A175-5FE27935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E7AB3-FD36-4B38-ADEA-5DAD47D6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A1EBD-6F7E-4F1C-B9FD-3A71EF89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E7A0-7074-4985-8526-BC5C818C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C916A-2DF1-4DAC-9A9E-BACE3C121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BE46F-81B1-4271-B372-4014EEF0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A82A-792B-47B0-8B20-4261F5FE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0D6B0-67E9-4758-B795-9B27A365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EF1AF-E28E-4CB7-B397-985EE4D3A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51732-30AD-4B1F-BB39-8DC0E1072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5C068-9B41-405E-8A00-444E2E1B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39808-DF9A-4DC0-B094-6459B8C0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7822-F045-4BDA-B525-9AC0AE7C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sekcija sadrzaj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A05B-8726-410B-9883-A18C2049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2DE50-077F-4718-A675-46EA74566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72C9-9717-415C-AFEF-33C42A45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9A0C4-DF70-449C-9E1A-27E36359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0288-2FEE-4C3E-B6A7-E4F19B0F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naslovni (lev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3A68-7E46-44CA-B660-5CCA484D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6FCF1-8ACF-4E3D-9A2F-9B227958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23C5-FAF4-4A94-97BF-AA9FF34E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7639-334D-4598-AF75-81398A1F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87E4-CB94-48AD-8464-FAB63090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sekcija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3A68-7E46-44CA-B660-5CCA484D3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25819"/>
            <a:ext cx="10515600" cy="896301"/>
          </a:xfrm>
        </p:spPr>
        <p:txBody>
          <a:bodyPr anchor="t" anchorCtr="0">
            <a:normAutofit/>
          </a:bodyPr>
          <a:lstStyle>
            <a:lvl1pPr algn="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6FCF1-8ACF-4E3D-9A2F-9B227958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2121"/>
            <a:ext cx="10515600" cy="62484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</a:t>
            </a:r>
            <a:r>
              <a:rPr lang="en-US" dirty="0" err="1"/>
              <a:t>te</a:t>
            </a:r>
            <a:r>
              <a:rPr lang="sr-Latn-RS" dirty="0"/>
              <a:t>x</a:t>
            </a:r>
            <a:r>
              <a:rPr lang="en-US" dirty="0"/>
              <a:t>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023C5-FAF4-4A94-97BF-AA9FF34E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D7639-334D-4598-AF75-81398A1F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E87E4-CB94-48AD-8464-FAB63090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6A55-CE15-44AD-B53C-E23B891A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B009-8E1C-4978-84E1-5F10BE47C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755B-1071-47CA-84DC-9975F1615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51580-8933-4B2B-8D4E-10854A89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2D06B-226C-467B-9287-4D8E9A61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D3856-6263-47E4-9453-142A803D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9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sekcija sadrzaj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6762-5164-4084-8BC6-EDF26207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6E1D-4C57-4327-9D2D-4EBE3E45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5D996-457B-4955-B882-437ED2A59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084ADF-DE71-455F-B25C-98A122151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F031C1-89F9-4CB9-859D-4B654B360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69F4E-4E74-4AC3-B854-4796B48C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15019-C7E0-431C-8689-21352103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B3F70-ABDC-4472-83C5-6EA2F054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sekcija sadrzaj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CCA3-FA8E-43F9-8A3D-01F71DC9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3821A8-021D-4583-960A-AC717E0D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11DBD-3C61-4301-8F0B-ABED8205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BFD92-75F0-49EA-A001-3AABC837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E2352-C86B-4C9C-9C27-A3839C7A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51A944-BB14-4A4D-808F-93647A62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2654F-972E-4037-A56C-8C37D2AD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DB5A-2600-4927-8E1C-2D7DC732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C69C7-2F3B-4D93-B52F-5E7EC664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DF803-1AD5-46E9-A745-40E7D8591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243BA-9D2B-43FA-B809-B580F381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ADE9-2D40-43A6-AF27-2EB9AC0F53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44318-6477-4E89-88DA-8E61CFFB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7F41-DF32-4F6A-A174-B34872A9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F879-29A3-4FF8-ADEB-2490DC8B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5F2AB-702E-40AC-A93A-5DC7D0CC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15DA8-BB50-4212-9973-BA6AD8A7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C3A75-239A-4BF0-B614-029325689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Thin" pitchFamily="2" charset="0"/>
                <a:cs typeface="Gotham Thin" pitchFamily="2" charset="0"/>
              </a:defRPr>
            </a:lvl1pPr>
          </a:lstStyle>
          <a:p>
            <a:fld id="{5751ADE9-2D40-43A6-AF27-2EB9AC0F53E6}" type="datetimeFigureOut">
              <a:rPr lang="en-US" smtClean="0"/>
              <a:pPr/>
              <a:t>5/27/2024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30066-B1D1-4730-8ACE-0D7CA0B07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 Thin" pitchFamily="2" charset="0"/>
                <a:cs typeface="Gotham Thi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F2F3D-4849-42F4-93F4-D3FD88A83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Thin" pitchFamily="2" charset="0"/>
                <a:cs typeface="Gotham Thin" pitchFamily="2" charset="0"/>
              </a:defRPr>
            </a:lvl1pPr>
          </a:lstStyle>
          <a:p>
            <a:fld id="{6B58F879-29A3-4FF8-ADEB-2490DC8B6C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1308"/>
          </a:solidFill>
          <a:latin typeface="Gotham Bold" pitchFamily="2" charset="0"/>
          <a:ea typeface="+mj-ea"/>
          <a:cs typeface="Gotham 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rgbClr val="121308"/>
          </a:solidFill>
          <a:latin typeface="Gotham Book" pitchFamily="2" charset="0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400" kern="1200">
          <a:solidFill>
            <a:srgbClr val="121308"/>
          </a:solidFill>
          <a:latin typeface="Gotham Light" pitchFamily="2" charset="0"/>
          <a:ea typeface="+mn-ea"/>
          <a:cs typeface="Gotham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2000" kern="1200">
          <a:solidFill>
            <a:srgbClr val="121308"/>
          </a:solidFill>
          <a:latin typeface="Gotham Light" pitchFamily="2" charset="0"/>
          <a:ea typeface="+mn-ea"/>
          <a:cs typeface="Gotham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121308"/>
          </a:solidFill>
          <a:latin typeface="Gotham Extra Light" pitchFamily="2" charset="0"/>
          <a:ea typeface="+mn-ea"/>
          <a:cs typeface="Gotham Extra Light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/>
        </a:buBlip>
        <a:defRPr sz="1800" kern="1200">
          <a:solidFill>
            <a:srgbClr val="121308"/>
          </a:solidFill>
          <a:latin typeface="Gotham Extra Light" pitchFamily="2" charset="0"/>
          <a:ea typeface="+mn-ea"/>
          <a:cs typeface="Gotham Extra Light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E583A4-D062-4A31-A003-11E133CB2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096051"/>
              </p:ext>
            </p:extLst>
          </p:nvPr>
        </p:nvGraphicFramePr>
        <p:xfrm>
          <a:off x="-501160" y="359224"/>
          <a:ext cx="9275757" cy="61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 descr="Rectángulo 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61" y="0"/>
            <a:ext cx="4749739" cy="6858000"/>
          </a:xfrm>
          <a:prstGeom prst="rect">
            <a:avLst/>
          </a:prstGeom>
        </p:spPr>
      </p:pic>
      <p:pic>
        <p:nvPicPr>
          <p:cNvPr id="5" name="Imagen 4" descr="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1" y="2193045"/>
            <a:ext cx="4428029" cy="4664955"/>
          </a:xfrm>
          <a:prstGeom prst="rect">
            <a:avLst/>
          </a:prstGeom>
        </p:spPr>
      </p:pic>
      <p:pic>
        <p:nvPicPr>
          <p:cNvPr id="10" name="Imagen 2" descr="1.-Logo-and-Variations.png">
            <a:extLst>
              <a:ext uri="{FF2B5EF4-FFF2-40B4-BE49-F238E27FC236}">
                <a16:creationId xmlns:a16="http://schemas.microsoft.com/office/drawing/2014/main" id="{98367010-460B-4480-9335-CBB6FFAE2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3FBFB-3B80-4A8B-8BA5-AD6A89F6A7A8}"/>
              </a:ext>
            </a:extLst>
          </p:cNvPr>
          <p:cNvSpPr txBox="1"/>
          <p:nvPr/>
        </p:nvSpPr>
        <p:spPr>
          <a:xfrm>
            <a:off x="2201392" y="2310757"/>
            <a:ext cx="4077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4800" b="1" dirty="0">
                <a:solidFill>
                  <a:srgbClr val="C00000"/>
                </a:solidFill>
              </a:rPr>
              <a:t>Kad ih otvorim </a:t>
            </a:r>
          </a:p>
          <a:p>
            <a:pPr algn="ctr"/>
            <a:r>
              <a:rPr lang="sr-Latn-RS" sz="4800" b="1" dirty="0">
                <a:solidFill>
                  <a:srgbClr val="C00000"/>
                </a:solidFill>
              </a:rPr>
              <a:t>svi su isti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D3C300-1196-4F5B-A8E1-3FFE3837A86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27" y="813662"/>
            <a:ext cx="3729405" cy="162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822E8-5031-47B1-96D7-CE3BF07BCF0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84" y="4474936"/>
            <a:ext cx="30607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01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1">
            <a:extLst>
              <a:ext uri="{FF2B5EF4-FFF2-40B4-BE49-F238E27FC236}">
                <a16:creationId xmlns:a16="http://schemas.microsoft.com/office/drawing/2014/main" id="{888CF7E2-F3BD-428A-9F06-C0A837892CB5}"/>
              </a:ext>
            </a:extLst>
          </p:cNvPr>
          <p:cNvSpPr>
            <a:spLocks/>
          </p:cNvSpPr>
          <p:nvPr/>
        </p:nvSpPr>
        <p:spPr bwMode="auto">
          <a:xfrm>
            <a:off x="3319463" y="3797300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D32DEA7-63BA-43E1-B97F-4A347C9DF8FD}"/>
              </a:ext>
            </a:extLst>
          </p:cNvPr>
          <p:cNvSpPr>
            <a:spLocks/>
          </p:cNvSpPr>
          <p:nvPr/>
        </p:nvSpPr>
        <p:spPr bwMode="auto">
          <a:xfrm>
            <a:off x="2700338" y="4181475"/>
            <a:ext cx="384175" cy="549275"/>
          </a:xfrm>
          <a:custGeom>
            <a:avLst/>
            <a:gdLst>
              <a:gd name="T0" fmla="*/ 0 w 242"/>
              <a:gd name="T1" fmla="*/ 2147483646 h 346"/>
              <a:gd name="T2" fmla="*/ 2147483646 w 242"/>
              <a:gd name="T3" fmla="*/ 2147483646 h 346"/>
              <a:gd name="T4" fmla="*/ 2147483646 w 242"/>
              <a:gd name="T5" fmla="*/ 2147483646 h 346"/>
              <a:gd name="T6" fmla="*/ 2147483646 w 242"/>
              <a:gd name="T7" fmla="*/ 2147483646 h 346"/>
              <a:gd name="T8" fmla="*/ 2147483646 w 242"/>
              <a:gd name="T9" fmla="*/ 0 h 3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" h="346">
                <a:moveTo>
                  <a:pt x="0" y="345"/>
                </a:moveTo>
                <a:lnTo>
                  <a:pt x="73" y="243"/>
                </a:lnTo>
                <a:lnTo>
                  <a:pt x="149" y="139"/>
                </a:lnTo>
                <a:lnTo>
                  <a:pt x="196" y="63"/>
                </a:lnTo>
                <a:lnTo>
                  <a:pt x="241" y="0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889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1" name="Rectangle 33">
            <a:extLst>
              <a:ext uri="{FF2B5EF4-FFF2-40B4-BE49-F238E27FC236}">
                <a16:creationId xmlns:a16="http://schemas.microsoft.com/office/drawing/2014/main" id="{50CD51CE-871C-4FD9-9D22-C52EB141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103" y="3776663"/>
            <a:ext cx="1088439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Go-go</a:t>
            </a: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053B7A57-7C17-4329-9A4A-D67476062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752" y="4100037"/>
            <a:ext cx="2243243" cy="44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Osnivačeva ili porodična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zamka</a:t>
            </a:r>
            <a:endParaRPr lang="en-US" altLang="sr-Latn-RS" sz="16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284A21FF-2871-4690-8D1C-958A36D2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895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83FBDB1C-828C-48AE-A4CA-2D08EC90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921919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8936263-44E2-404A-AC3A-BA13426EDB76}"/>
              </a:ext>
            </a:extLst>
          </p:cNvPr>
          <p:cNvSpPr>
            <a:spLocks/>
          </p:cNvSpPr>
          <p:nvPr/>
        </p:nvSpPr>
        <p:spPr bwMode="auto">
          <a:xfrm>
            <a:off x="2182813" y="4889500"/>
            <a:ext cx="417512" cy="458788"/>
          </a:xfrm>
          <a:custGeom>
            <a:avLst/>
            <a:gdLst>
              <a:gd name="T0" fmla="*/ 0 w 263"/>
              <a:gd name="T1" fmla="*/ 2147483646 h 289"/>
              <a:gd name="T2" fmla="*/ 2147483646 w 263"/>
              <a:gd name="T3" fmla="*/ 2147483646 h 289"/>
              <a:gd name="T4" fmla="*/ 2147483646 w 263"/>
              <a:gd name="T5" fmla="*/ 2147483646 h 289"/>
              <a:gd name="T6" fmla="*/ 2147483646 w 263"/>
              <a:gd name="T7" fmla="*/ 2147483646 h 289"/>
              <a:gd name="T8" fmla="*/ 2147483646 w 263"/>
              <a:gd name="T9" fmla="*/ 2147483646 h 289"/>
              <a:gd name="T10" fmla="*/ 2147483646 w 263"/>
              <a:gd name="T11" fmla="*/ 2147483646 h 289"/>
              <a:gd name="T12" fmla="*/ 2147483646 w 263"/>
              <a:gd name="T13" fmla="*/ 2147483646 h 289"/>
              <a:gd name="T14" fmla="*/ 2147483646 w 263"/>
              <a:gd name="T15" fmla="*/ 2147483646 h 289"/>
              <a:gd name="T16" fmla="*/ 2147483646 w 263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3" h="289">
                <a:moveTo>
                  <a:pt x="0" y="288"/>
                </a:moveTo>
                <a:lnTo>
                  <a:pt x="73" y="224"/>
                </a:lnTo>
                <a:lnTo>
                  <a:pt x="57" y="172"/>
                </a:lnTo>
                <a:lnTo>
                  <a:pt x="165" y="194"/>
                </a:lnTo>
                <a:lnTo>
                  <a:pt x="111" y="104"/>
                </a:lnTo>
                <a:lnTo>
                  <a:pt x="215" y="130"/>
                </a:lnTo>
                <a:lnTo>
                  <a:pt x="165" y="38"/>
                </a:lnTo>
                <a:lnTo>
                  <a:pt x="231" y="52"/>
                </a:lnTo>
                <a:lnTo>
                  <a:pt x="262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E7A3EE92-05B5-4512-B47B-E60AA40E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681549D7-28D9-4A0A-9D5D-AAA5BE55D828}"/>
              </a:ext>
            </a:extLst>
          </p:cNvPr>
          <p:cNvSpPr>
            <a:spLocks/>
          </p:cNvSpPr>
          <p:nvPr/>
        </p:nvSpPr>
        <p:spPr bwMode="auto">
          <a:xfrm>
            <a:off x="2786063" y="45815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41C4A266-B949-4610-904D-E094F19E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55" name="Line 11">
            <a:extLst>
              <a:ext uri="{FF2B5EF4-FFF2-40B4-BE49-F238E27FC236}">
                <a16:creationId xmlns:a16="http://schemas.microsoft.com/office/drawing/2014/main" id="{813A17EC-265F-4CB1-9246-2A3361F74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325" y="6003925"/>
            <a:ext cx="7212013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7DBC8072-85C0-4AE6-8CDE-E147F946F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463" y="5873750"/>
            <a:ext cx="0" cy="250825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376FB427-2EFF-4B00-B278-F85953B1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953125"/>
            <a:ext cx="77905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008080"/>
                </a:solidFill>
                <a:latin typeface="+mj-lt"/>
              </a:rPr>
              <a:t>rast</a:t>
            </a: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9DBE1032-3B74-4103-A1ED-CC15730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9950"/>
            <a:ext cx="143789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B81424"/>
                </a:solidFill>
                <a:latin typeface="+mj-lt"/>
              </a:rPr>
              <a:t>starenje</a:t>
            </a: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AB98C80F-E56C-4E21-8EA1-77094D033F61}"/>
              </a:ext>
            </a:extLst>
          </p:cNvPr>
          <p:cNvSpPr>
            <a:spLocks/>
          </p:cNvSpPr>
          <p:nvPr/>
        </p:nvSpPr>
        <p:spPr bwMode="auto">
          <a:xfrm>
            <a:off x="2176463" y="52673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id="{B999D20B-51DB-4958-8033-FF5BDCE7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B9A103F6-BC15-48FC-97F8-5D841F8E1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121" y="5495925"/>
            <a:ext cx="160337" cy="120650"/>
          </a:xfrm>
          <a:prstGeom prst="line">
            <a:avLst/>
          </a:prstGeom>
          <a:noFill/>
          <a:ln w="76200">
            <a:solidFill>
              <a:srgbClr val="939393"/>
            </a:solidFill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:a16="http://schemas.microsoft.com/office/drawing/2014/main" id="{DBAB48FC-6C7C-4752-A893-1639D86C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59EFE-579F-469E-827E-42923EFB3A1D}"/>
              </a:ext>
            </a:extLst>
          </p:cNvPr>
          <p:cNvSpPr/>
          <p:nvPr/>
        </p:nvSpPr>
        <p:spPr>
          <a:xfrm>
            <a:off x="7139892" y="3992427"/>
            <a:ext cx="4634288" cy="178858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Živ ti živa firma. 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Da li je firma sigurna kuća za porodicu</a:t>
            </a:r>
          </a:p>
          <a:p>
            <a:pPr algn="ctr"/>
            <a:endParaRPr lang="sr-Latn-RS" altLang="sr-Latn-RS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it-IT" altLang="sr-Latn-RS" i="1" dirty="0">
                <a:solidFill>
                  <a:schemeClr val="bg2">
                    <a:lumMod val="25000"/>
                  </a:schemeClr>
                </a:solidFill>
              </a:rPr>
              <a:t>		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DCC82F-F6FE-4294-8F69-7D8BE4BF3D35}"/>
              </a:ext>
            </a:extLst>
          </p:cNvPr>
          <p:cNvSpPr/>
          <p:nvPr/>
        </p:nvSpPr>
        <p:spPr>
          <a:xfrm>
            <a:off x="2100263" y="779497"/>
            <a:ext cx="4937400" cy="197567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Od kolevke pa do groba najlepše je </a:t>
            </a:r>
            <a:r>
              <a:rPr lang="sr-Latn-RS" altLang="sr-Latn-RS" b="1" i="1" dirty="0" err="1">
                <a:solidFill>
                  <a:schemeClr val="bg2">
                    <a:lumMod val="25000"/>
                  </a:schemeClr>
                </a:solidFill>
              </a:rPr>
              <a:t>gogo</a:t>
            </a:r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 doba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Svima svagde sve stalno</a:t>
            </a:r>
          </a:p>
          <a:p>
            <a:r>
              <a:rPr lang="sr-Latn-RS" altLang="sr-Latn-RS" b="1" i="1" dirty="0" err="1">
                <a:solidFill>
                  <a:schemeClr val="bg2">
                    <a:lumMod val="25000"/>
                  </a:schemeClr>
                </a:solidFill>
              </a:rPr>
              <a:t>Heliocentrično</a:t>
            </a:r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 vođene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Kakvi su ovi moji menadžeri?</a:t>
            </a:r>
            <a:endParaRPr lang="it-IT" altLang="sr-Latn-R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3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nimBg="1"/>
      <p:bldP spid="3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31">
            <a:extLst>
              <a:ext uri="{FF2B5EF4-FFF2-40B4-BE49-F238E27FC236}">
                <a16:creationId xmlns:a16="http://schemas.microsoft.com/office/drawing/2014/main" id="{02902494-1A00-499D-913E-D79257A2D7E7}"/>
              </a:ext>
            </a:extLst>
          </p:cNvPr>
          <p:cNvSpPr>
            <a:spLocks/>
          </p:cNvSpPr>
          <p:nvPr/>
        </p:nvSpPr>
        <p:spPr bwMode="auto">
          <a:xfrm>
            <a:off x="3179763" y="3454400"/>
            <a:ext cx="376237" cy="566738"/>
          </a:xfrm>
          <a:custGeom>
            <a:avLst/>
            <a:gdLst>
              <a:gd name="T0" fmla="*/ 0 w 237"/>
              <a:gd name="T1" fmla="*/ 2147483646 h 357"/>
              <a:gd name="T2" fmla="*/ 2147483646 w 237"/>
              <a:gd name="T3" fmla="*/ 2147483646 h 357"/>
              <a:gd name="T4" fmla="*/ 2147483646 w 237"/>
              <a:gd name="T5" fmla="*/ 2147483646 h 357"/>
              <a:gd name="T6" fmla="*/ 2147483646 w 237"/>
              <a:gd name="T7" fmla="*/ 2147483646 h 357"/>
              <a:gd name="T8" fmla="*/ 2147483646 w 237"/>
              <a:gd name="T9" fmla="*/ 2147483646 h 357"/>
              <a:gd name="T10" fmla="*/ 2147483646 w 237"/>
              <a:gd name="T11" fmla="*/ 2147483646 h 357"/>
              <a:gd name="T12" fmla="*/ 2147483646 w 237"/>
              <a:gd name="T13" fmla="*/ 2147483646 h 357"/>
              <a:gd name="T14" fmla="*/ 2147483646 w 237"/>
              <a:gd name="T15" fmla="*/ 2147483646 h 357"/>
              <a:gd name="T16" fmla="*/ 2147483646 w 237"/>
              <a:gd name="T17" fmla="*/ 0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7" h="357">
                <a:moveTo>
                  <a:pt x="0" y="356"/>
                </a:moveTo>
                <a:lnTo>
                  <a:pt x="69" y="259"/>
                </a:lnTo>
                <a:lnTo>
                  <a:pt x="45" y="200"/>
                </a:lnTo>
                <a:lnTo>
                  <a:pt x="158" y="222"/>
                </a:lnTo>
                <a:lnTo>
                  <a:pt x="92" y="134"/>
                </a:lnTo>
                <a:lnTo>
                  <a:pt x="210" y="139"/>
                </a:lnTo>
                <a:lnTo>
                  <a:pt x="147" y="47"/>
                </a:lnTo>
                <a:lnTo>
                  <a:pt x="215" y="37"/>
                </a:lnTo>
                <a:lnTo>
                  <a:pt x="236" y="0"/>
                </a:lnTo>
              </a:path>
            </a:pathLst>
          </a:custGeom>
          <a:solidFill>
            <a:srgbClr val="00CC66"/>
          </a:solidFill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40161" dir="9693903" algn="ctr" rotWithShape="0">
              <a:srgbClr val="CFCFCF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02AB06B1-3BB7-4DF2-B07B-190415E7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18" y="3087688"/>
            <a:ext cx="2192908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Adolescencija</a:t>
            </a: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3A4789F1-1878-4D3A-B196-AB409C15052A}"/>
              </a:ext>
            </a:extLst>
          </p:cNvPr>
          <p:cNvSpPr>
            <a:spLocks/>
          </p:cNvSpPr>
          <p:nvPr/>
        </p:nvSpPr>
        <p:spPr bwMode="auto">
          <a:xfrm rot="21038689">
            <a:off x="3744595" y="3055938"/>
            <a:ext cx="911225" cy="152400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A5656E4F-726B-46CB-8F25-23268E931888}"/>
              </a:ext>
            </a:extLst>
          </p:cNvPr>
          <p:cNvSpPr>
            <a:spLocks/>
          </p:cNvSpPr>
          <p:nvPr/>
        </p:nvSpPr>
        <p:spPr bwMode="auto">
          <a:xfrm rot="952961">
            <a:off x="3776663" y="3286125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9" name="Rectangle 43">
            <a:extLst>
              <a:ext uri="{FF2B5EF4-FFF2-40B4-BE49-F238E27FC236}">
                <a16:creationId xmlns:a16="http://schemas.microsoft.com/office/drawing/2014/main" id="{5DD1C171-FEF6-413E-99E0-0D843D8D7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209925"/>
            <a:ext cx="96180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Razvod</a:t>
            </a:r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12BE6CC8-200E-4E4C-9BBB-9D40D6650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2749550"/>
            <a:ext cx="101951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Prerano</a:t>
            </a: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starenje</a:t>
            </a:r>
          </a:p>
        </p:txBody>
      </p:sp>
      <p:sp>
        <p:nvSpPr>
          <p:cNvPr id="41" name="Rectangle 47">
            <a:extLst>
              <a:ext uri="{FF2B5EF4-FFF2-40B4-BE49-F238E27FC236}">
                <a16:creationId xmlns:a16="http://schemas.microsoft.com/office/drawing/2014/main" id="{86D4A188-EF13-4A0F-A34B-1DBF1CF7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3635375"/>
            <a:ext cx="1665521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Nezadovoljan 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preduzetnik</a:t>
            </a: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888CF7E2-F3BD-428A-9F06-C0A837892CB5}"/>
              </a:ext>
            </a:extLst>
          </p:cNvPr>
          <p:cNvSpPr>
            <a:spLocks/>
          </p:cNvSpPr>
          <p:nvPr/>
        </p:nvSpPr>
        <p:spPr bwMode="auto">
          <a:xfrm>
            <a:off x="3319463" y="3797300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D32DEA7-63BA-43E1-B97F-4A347C9DF8FD}"/>
              </a:ext>
            </a:extLst>
          </p:cNvPr>
          <p:cNvSpPr>
            <a:spLocks/>
          </p:cNvSpPr>
          <p:nvPr/>
        </p:nvSpPr>
        <p:spPr bwMode="auto">
          <a:xfrm>
            <a:off x="2700338" y="4181475"/>
            <a:ext cx="384175" cy="549275"/>
          </a:xfrm>
          <a:custGeom>
            <a:avLst/>
            <a:gdLst>
              <a:gd name="T0" fmla="*/ 0 w 242"/>
              <a:gd name="T1" fmla="*/ 2147483646 h 346"/>
              <a:gd name="T2" fmla="*/ 2147483646 w 242"/>
              <a:gd name="T3" fmla="*/ 2147483646 h 346"/>
              <a:gd name="T4" fmla="*/ 2147483646 w 242"/>
              <a:gd name="T5" fmla="*/ 2147483646 h 346"/>
              <a:gd name="T6" fmla="*/ 2147483646 w 242"/>
              <a:gd name="T7" fmla="*/ 2147483646 h 346"/>
              <a:gd name="T8" fmla="*/ 2147483646 w 242"/>
              <a:gd name="T9" fmla="*/ 0 h 3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" h="346">
                <a:moveTo>
                  <a:pt x="0" y="345"/>
                </a:moveTo>
                <a:lnTo>
                  <a:pt x="73" y="243"/>
                </a:lnTo>
                <a:lnTo>
                  <a:pt x="149" y="139"/>
                </a:lnTo>
                <a:lnTo>
                  <a:pt x="196" y="63"/>
                </a:lnTo>
                <a:lnTo>
                  <a:pt x="241" y="0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889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284A21FF-2871-4690-8D1C-958A36D2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895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83FBDB1C-828C-48AE-A4CA-2D08EC90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921919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8936263-44E2-404A-AC3A-BA13426EDB76}"/>
              </a:ext>
            </a:extLst>
          </p:cNvPr>
          <p:cNvSpPr>
            <a:spLocks/>
          </p:cNvSpPr>
          <p:nvPr/>
        </p:nvSpPr>
        <p:spPr bwMode="auto">
          <a:xfrm>
            <a:off x="2182813" y="4889500"/>
            <a:ext cx="417512" cy="458788"/>
          </a:xfrm>
          <a:custGeom>
            <a:avLst/>
            <a:gdLst>
              <a:gd name="T0" fmla="*/ 0 w 263"/>
              <a:gd name="T1" fmla="*/ 2147483646 h 289"/>
              <a:gd name="T2" fmla="*/ 2147483646 w 263"/>
              <a:gd name="T3" fmla="*/ 2147483646 h 289"/>
              <a:gd name="T4" fmla="*/ 2147483646 w 263"/>
              <a:gd name="T5" fmla="*/ 2147483646 h 289"/>
              <a:gd name="T6" fmla="*/ 2147483646 w 263"/>
              <a:gd name="T7" fmla="*/ 2147483646 h 289"/>
              <a:gd name="T8" fmla="*/ 2147483646 w 263"/>
              <a:gd name="T9" fmla="*/ 2147483646 h 289"/>
              <a:gd name="T10" fmla="*/ 2147483646 w 263"/>
              <a:gd name="T11" fmla="*/ 2147483646 h 289"/>
              <a:gd name="T12" fmla="*/ 2147483646 w 263"/>
              <a:gd name="T13" fmla="*/ 2147483646 h 289"/>
              <a:gd name="T14" fmla="*/ 2147483646 w 263"/>
              <a:gd name="T15" fmla="*/ 2147483646 h 289"/>
              <a:gd name="T16" fmla="*/ 2147483646 w 263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3" h="289">
                <a:moveTo>
                  <a:pt x="0" y="288"/>
                </a:moveTo>
                <a:lnTo>
                  <a:pt x="73" y="224"/>
                </a:lnTo>
                <a:lnTo>
                  <a:pt x="57" y="172"/>
                </a:lnTo>
                <a:lnTo>
                  <a:pt x="165" y="194"/>
                </a:lnTo>
                <a:lnTo>
                  <a:pt x="111" y="104"/>
                </a:lnTo>
                <a:lnTo>
                  <a:pt x="215" y="130"/>
                </a:lnTo>
                <a:lnTo>
                  <a:pt x="165" y="38"/>
                </a:lnTo>
                <a:lnTo>
                  <a:pt x="231" y="52"/>
                </a:lnTo>
                <a:lnTo>
                  <a:pt x="262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E7A3EE92-05B5-4512-B47B-E60AA40E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681549D7-28D9-4A0A-9D5D-AAA5BE55D828}"/>
              </a:ext>
            </a:extLst>
          </p:cNvPr>
          <p:cNvSpPr>
            <a:spLocks/>
          </p:cNvSpPr>
          <p:nvPr/>
        </p:nvSpPr>
        <p:spPr bwMode="auto">
          <a:xfrm>
            <a:off x="2786063" y="45815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41C4A266-B949-4610-904D-E094F19E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55" name="Line 11">
            <a:extLst>
              <a:ext uri="{FF2B5EF4-FFF2-40B4-BE49-F238E27FC236}">
                <a16:creationId xmlns:a16="http://schemas.microsoft.com/office/drawing/2014/main" id="{813A17EC-265F-4CB1-9246-2A3361F74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325" y="6003925"/>
            <a:ext cx="7212013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7DBC8072-85C0-4AE6-8CDE-E147F946F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463" y="5873750"/>
            <a:ext cx="0" cy="250825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376FB427-2EFF-4B00-B278-F85953B1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953125"/>
            <a:ext cx="77905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008080"/>
                </a:solidFill>
                <a:latin typeface="+mj-lt"/>
              </a:rPr>
              <a:t>rast</a:t>
            </a: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9DBE1032-3B74-4103-A1ED-CC15730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9950"/>
            <a:ext cx="143789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B81424"/>
                </a:solidFill>
                <a:latin typeface="+mj-lt"/>
              </a:rPr>
              <a:t>starenje</a:t>
            </a: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AB98C80F-E56C-4E21-8EA1-77094D033F61}"/>
              </a:ext>
            </a:extLst>
          </p:cNvPr>
          <p:cNvSpPr>
            <a:spLocks/>
          </p:cNvSpPr>
          <p:nvPr/>
        </p:nvSpPr>
        <p:spPr bwMode="auto">
          <a:xfrm>
            <a:off x="2176463" y="52673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id="{B999D20B-51DB-4958-8033-FF5BDCE7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B9A103F6-BC15-48FC-97F8-5D841F8E1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121" y="5495925"/>
            <a:ext cx="160337" cy="120650"/>
          </a:xfrm>
          <a:prstGeom prst="line">
            <a:avLst/>
          </a:prstGeom>
          <a:noFill/>
          <a:ln w="76200">
            <a:solidFill>
              <a:srgbClr val="939393"/>
            </a:solidFill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:a16="http://schemas.microsoft.com/office/drawing/2014/main" id="{DBAB48FC-6C7C-4752-A893-1639D86C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159EFE-579F-469E-827E-42923EFB3A1D}"/>
              </a:ext>
            </a:extLst>
          </p:cNvPr>
          <p:cNvSpPr/>
          <p:nvPr/>
        </p:nvSpPr>
        <p:spPr>
          <a:xfrm>
            <a:off x="8087854" y="2973925"/>
            <a:ext cx="2504469" cy="115039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altLang="sr-Latn-RS" b="1" i="1" dirty="0" err="1">
                <a:solidFill>
                  <a:schemeClr val="bg2">
                    <a:lumMod val="25000"/>
                  </a:schemeClr>
                </a:solidFill>
              </a:rPr>
              <a:t>Bermudski</a:t>
            </a:r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 trougao</a:t>
            </a:r>
            <a:endParaRPr lang="it-IT" altLang="sr-Latn-R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DCC82F-F6FE-4294-8F69-7D8BE4BF3D35}"/>
              </a:ext>
            </a:extLst>
          </p:cNvPr>
          <p:cNvSpPr/>
          <p:nvPr/>
        </p:nvSpPr>
        <p:spPr>
          <a:xfrm>
            <a:off x="1201855" y="302611"/>
            <a:ext cx="5759216" cy="187112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Opismenjavanje kompanija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	Kolektivno uvođenje individualnog </a:t>
            </a:r>
            <a:r>
              <a:rPr lang="sr-Latn-RS" altLang="sr-Latn-RS" b="1" i="1" dirty="0" err="1">
                <a:solidFill>
                  <a:schemeClr val="bg2">
                    <a:lumMod val="25000"/>
                  </a:schemeClr>
                </a:solidFill>
              </a:rPr>
              <a:t>sisitema</a:t>
            </a:r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 	odgovornosti 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	Depersonalizacija preduzetništva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Opismenjavanje menadžmenta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	Obuka prvoboraca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	Dovođenje novih</a:t>
            </a:r>
            <a:endParaRPr lang="it-IT" altLang="sr-Latn-R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A21035-D716-477E-BB69-9A71AA01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4385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B3A04D2-17F6-482C-915B-3EBCD0869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29051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C2819583-68E6-4D08-9564-12446A85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32099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  <p:bldP spid="39" grpId="0" autoUpdateAnimBg="0"/>
      <p:bldP spid="40" grpId="0" autoUpdateAnimBg="0"/>
      <p:bldP spid="41" grpId="0" autoUpdateAnimBg="0"/>
      <p:bldP spid="27" grpId="0" animBg="1"/>
      <p:bldP spid="46" grpId="0" animBg="1"/>
      <p:bldP spid="47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22">
            <a:extLst>
              <a:ext uri="{FF2B5EF4-FFF2-40B4-BE49-F238E27FC236}">
                <a16:creationId xmlns:a16="http://schemas.microsoft.com/office/drawing/2014/main" id="{CD2032A6-89ED-4CE4-B9F6-409C85C3EAD4}"/>
              </a:ext>
            </a:extLst>
          </p:cNvPr>
          <p:cNvSpPr>
            <a:spLocks/>
          </p:cNvSpPr>
          <p:nvPr/>
        </p:nvSpPr>
        <p:spPr bwMode="auto">
          <a:xfrm>
            <a:off x="3659188" y="2741613"/>
            <a:ext cx="384175" cy="555625"/>
          </a:xfrm>
          <a:custGeom>
            <a:avLst/>
            <a:gdLst>
              <a:gd name="T0" fmla="*/ 0 w 242"/>
              <a:gd name="T1" fmla="*/ 2147483646 h 350"/>
              <a:gd name="T2" fmla="*/ 2147483646 w 242"/>
              <a:gd name="T3" fmla="*/ 2147483646 h 350"/>
              <a:gd name="T4" fmla="*/ 2147483646 w 242"/>
              <a:gd name="T5" fmla="*/ 0 h 3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2" h="350">
                <a:moveTo>
                  <a:pt x="0" y="349"/>
                </a:moveTo>
                <a:lnTo>
                  <a:pt x="147" y="134"/>
                </a:lnTo>
                <a:lnTo>
                  <a:pt x="241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40161" dir="9693903" algn="ctr" rotWithShape="0">
              <a:srgbClr val="CFCFC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3A134F06-59A5-4D7E-8C2D-DC442EE3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25241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D58F491C-F72E-47C0-93A9-84172FF14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528" y="2371725"/>
            <a:ext cx="171040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Top-forma</a:t>
            </a: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02902494-1A00-499D-913E-D79257A2D7E7}"/>
              </a:ext>
            </a:extLst>
          </p:cNvPr>
          <p:cNvSpPr>
            <a:spLocks/>
          </p:cNvSpPr>
          <p:nvPr/>
        </p:nvSpPr>
        <p:spPr bwMode="auto">
          <a:xfrm>
            <a:off x="3179763" y="3454400"/>
            <a:ext cx="376237" cy="566738"/>
          </a:xfrm>
          <a:custGeom>
            <a:avLst/>
            <a:gdLst>
              <a:gd name="T0" fmla="*/ 0 w 237"/>
              <a:gd name="T1" fmla="*/ 2147483646 h 357"/>
              <a:gd name="T2" fmla="*/ 2147483646 w 237"/>
              <a:gd name="T3" fmla="*/ 2147483646 h 357"/>
              <a:gd name="T4" fmla="*/ 2147483646 w 237"/>
              <a:gd name="T5" fmla="*/ 2147483646 h 357"/>
              <a:gd name="T6" fmla="*/ 2147483646 w 237"/>
              <a:gd name="T7" fmla="*/ 2147483646 h 357"/>
              <a:gd name="T8" fmla="*/ 2147483646 w 237"/>
              <a:gd name="T9" fmla="*/ 2147483646 h 357"/>
              <a:gd name="T10" fmla="*/ 2147483646 w 237"/>
              <a:gd name="T11" fmla="*/ 2147483646 h 357"/>
              <a:gd name="T12" fmla="*/ 2147483646 w 237"/>
              <a:gd name="T13" fmla="*/ 2147483646 h 357"/>
              <a:gd name="T14" fmla="*/ 2147483646 w 237"/>
              <a:gd name="T15" fmla="*/ 2147483646 h 357"/>
              <a:gd name="T16" fmla="*/ 2147483646 w 237"/>
              <a:gd name="T17" fmla="*/ 0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7" h="357">
                <a:moveTo>
                  <a:pt x="0" y="356"/>
                </a:moveTo>
                <a:lnTo>
                  <a:pt x="69" y="259"/>
                </a:lnTo>
                <a:lnTo>
                  <a:pt x="45" y="200"/>
                </a:lnTo>
                <a:lnTo>
                  <a:pt x="158" y="222"/>
                </a:lnTo>
                <a:lnTo>
                  <a:pt x="92" y="134"/>
                </a:lnTo>
                <a:lnTo>
                  <a:pt x="210" y="139"/>
                </a:lnTo>
                <a:lnTo>
                  <a:pt x="147" y="47"/>
                </a:lnTo>
                <a:lnTo>
                  <a:pt x="215" y="37"/>
                </a:lnTo>
                <a:lnTo>
                  <a:pt x="236" y="0"/>
                </a:lnTo>
              </a:path>
            </a:pathLst>
          </a:custGeom>
          <a:solidFill>
            <a:srgbClr val="00CC66"/>
          </a:solidFill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40161" dir="9693903" algn="ctr" rotWithShape="0">
              <a:srgbClr val="CFCFCF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3A4789F1-1878-4D3A-B196-AB409C15052A}"/>
              </a:ext>
            </a:extLst>
          </p:cNvPr>
          <p:cNvSpPr>
            <a:spLocks/>
          </p:cNvSpPr>
          <p:nvPr/>
        </p:nvSpPr>
        <p:spPr bwMode="auto">
          <a:xfrm rot="21038689">
            <a:off x="3744595" y="3055938"/>
            <a:ext cx="911225" cy="152400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A5656E4F-726B-46CB-8F25-23268E931888}"/>
              </a:ext>
            </a:extLst>
          </p:cNvPr>
          <p:cNvSpPr>
            <a:spLocks/>
          </p:cNvSpPr>
          <p:nvPr/>
        </p:nvSpPr>
        <p:spPr bwMode="auto">
          <a:xfrm rot="952961">
            <a:off x="3776663" y="3286125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888CF7E2-F3BD-428A-9F06-C0A837892CB5}"/>
              </a:ext>
            </a:extLst>
          </p:cNvPr>
          <p:cNvSpPr>
            <a:spLocks/>
          </p:cNvSpPr>
          <p:nvPr/>
        </p:nvSpPr>
        <p:spPr bwMode="auto">
          <a:xfrm>
            <a:off x="3319463" y="3797300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D32DEA7-63BA-43E1-B97F-4A347C9DF8FD}"/>
              </a:ext>
            </a:extLst>
          </p:cNvPr>
          <p:cNvSpPr>
            <a:spLocks/>
          </p:cNvSpPr>
          <p:nvPr/>
        </p:nvSpPr>
        <p:spPr bwMode="auto">
          <a:xfrm>
            <a:off x="2700338" y="4181475"/>
            <a:ext cx="384175" cy="549275"/>
          </a:xfrm>
          <a:custGeom>
            <a:avLst/>
            <a:gdLst>
              <a:gd name="T0" fmla="*/ 0 w 242"/>
              <a:gd name="T1" fmla="*/ 2147483646 h 346"/>
              <a:gd name="T2" fmla="*/ 2147483646 w 242"/>
              <a:gd name="T3" fmla="*/ 2147483646 h 346"/>
              <a:gd name="T4" fmla="*/ 2147483646 w 242"/>
              <a:gd name="T5" fmla="*/ 2147483646 h 346"/>
              <a:gd name="T6" fmla="*/ 2147483646 w 242"/>
              <a:gd name="T7" fmla="*/ 2147483646 h 346"/>
              <a:gd name="T8" fmla="*/ 2147483646 w 242"/>
              <a:gd name="T9" fmla="*/ 0 h 3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" h="346">
                <a:moveTo>
                  <a:pt x="0" y="345"/>
                </a:moveTo>
                <a:lnTo>
                  <a:pt x="73" y="243"/>
                </a:lnTo>
                <a:lnTo>
                  <a:pt x="149" y="139"/>
                </a:lnTo>
                <a:lnTo>
                  <a:pt x="196" y="63"/>
                </a:lnTo>
                <a:lnTo>
                  <a:pt x="241" y="0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889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284A21FF-2871-4690-8D1C-958A36D2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895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83FBDB1C-828C-48AE-A4CA-2D08EC90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921919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8936263-44E2-404A-AC3A-BA13426EDB76}"/>
              </a:ext>
            </a:extLst>
          </p:cNvPr>
          <p:cNvSpPr>
            <a:spLocks/>
          </p:cNvSpPr>
          <p:nvPr/>
        </p:nvSpPr>
        <p:spPr bwMode="auto">
          <a:xfrm>
            <a:off x="2182813" y="4889500"/>
            <a:ext cx="417512" cy="458788"/>
          </a:xfrm>
          <a:custGeom>
            <a:avLst/>
            <a:gdLst>
              <a:gd name="T0" fmla="*/ 0 w 263"/>
              <a:gd name="T1" fmla="*/ 2147483646 h 289"/>
              <a:gd name="T2" fmla="*/ 2147483646 w 263"/>
              <a:gd name="T3" fmla="*/ 2147483646 h 289"/>
              <a:gd name="T4" fmla="*/ 2147483646 w 263"/>
              <a:gd name="T5" fmla="*/ 2147483646 h 289"/>
              <a:gd name="T6" fmla="*/ 2147483646 w 263"/>
              <a:gd name="T7" fmla="*/ 2147483646 h 289"/>
              <a:gd name="T8" fmla="*/ 2147483646 w 263"/>
              <a:gd name="T9" fmla="*/ 2147483646 h 289"/>
              <a:gd name="T10" fmla="*/ 2147483646 w 263"/>
              <a:gd name="T11" fmla="*/ 2147483646 h 289"/>
              <a:gd name="T12" fmla="*/ 2147483646 w 263"/>
              <a:gd name="T13" fmla="*/ 2147483646 h 289"/>
              <a:gd name="T14" fmla="*/ 2147483646 w 263"/>
              <a:gd name="T15" fmla="*/ 2147483646 h 289"/>
              <a:gd name="T16" fmla="*/ 2147483646 w 263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3" h="289">
                <a:moveTo>
                  <a:pt x="0" y="288"/>
                </a:moveTo>
                <a:lnTo>
                  <a:pt x="73" y="224"/>
                </a:lnTo>
                <a:lnTo>
                  <a:pt x="57" y="172"/>
                </a:lnTo>
                <a:lnTo>
                  <a:pt x="165" y="194"/>
                </a:lnTo>
                <a:lnTo>
                  <a:pt x="111" y="104"/>
                </a:lnTo>
                <a:lnTo>
                  <a:pt x="215" y="130"/>
                </a:lnTo>
                <a:lnTo>
                  <a:pt x="165" y="38"/>
                </a:lnTo>
                <a:lnTo>
                  <a:pt x="231" y="52"/>
                </a:lnTo>
                <a:lnTo>
                  <a:pt x="262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E7A3EE92-05B5-4512-B47B-E60AA40E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681549D7-28D9-4A0A-9D5D-AAA5BE55D828}"/>
              </a:ext>
            </a:extLst>
          </p:cNvPr>
          <p:cNvSpPr>
            <a:spLocks/>
          </p:cNvSpPr>
          <p:nvPr/>
        </p:nvSpPr>
        <p:spPr bwMode="auto">
          <a:xfrm>
            <a:off x="2786063" y="45815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41C4A266-B949-4610-904D-E094F19E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55" name="Line 11">
            <a:extLst>
              <a:ext uri="{FF2B5EF4-FFF2-40B4-BE49-F238E27FC236}">
                <a16:creationId xmlns:a16="http://schemas.microsoft.com/office/drawing/2014/main" id="{813A17EC-265F-4CB1-9246-2A3361F74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325" y="6003925"/>
            <a:ext cx="7212013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7DBC8072-85C0-4AE6-8CDE-E147F946F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463" y="5873750"/>
            <a:ext cx="0" cy="250825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376FB427-2EFF-4B00-B278-F85953B1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953125"/>
            <a:ext cx="77905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008080"/>
                </a:solidFill>
                <a:latin typeface="+mj-lt"/>
              </a:rPr>
              <a:t>rast</a:t>
            </a: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9DBE1032-3B74-4103-A1ED-CC15730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9950"/>
            <a:ext cx="143789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B81424"/>
                </a:solidFill>
                <a:latin typeface="+mj-lt"/>
              </a:rPr>
              <a:t>starenje</a:t>
            </a: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AB98C80F-E56C-4E21-8EA1-77094D033F61}"/>
              </a:ext>
            </a:extLst>
          </p:cNvPr>
          <p:cNvSpPr>
            <a:spLocks/>
          </p:cNvSpPr>
          <p:nvPr/>
        </p:nvSpPr>
        <p:spPr bwMode="auto">
          <a:xfrm>
            <a:off x="2176463" y="52673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id="{B999D20B-51DB-4958-8033-FF5BDCE7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B9A103F6-BC15-48FC-97F8-5D841F8E1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121" y="5495925"/>
            <a:ext cx="160337" cy="120650"/>
          </a:xfrm>
          <a:prstGeom prst="line">
            <a:avLst/>
          </a:prstGeom>
          <a:noFill/>
          <a:ln w="76200">
            <a:solidFill>
              <a:srgbClr val="939393"/>
            </a:solidFill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:a16="http://schemas.microsoft.com/office/drawing/2014/main" id="{DBAB48FC-6C7C-4752-A893-1639D86C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DCC82F-F6FE-4294-8F69-7D8BE4BF3D35}"/>
              </a:ext>
            </a:extLst>
          </p:cNvPr>
          <p:cNvSpPr/>
          <p:nvPr/>
        </p:nvSpPr>
        <p:spPr>
          <a:xfrm>
            <a:off x="5542727" y="598655"/>
            <a:ext cx="5049596" cy="23064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Idealan scenarijo za osnivače:</a:t>
            </a:r>
          </a:p>
          <a:p>
            <a:pPr algn="ctr"/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„Rade sve, pa svašta, pa nešta i na kraju ništa“</a:t>
            </a:r>
          </a:p>
          <a:p>
            <a:pPr algn="ctr"/>
            <a:endParaRPr lang="sr-Latn-RS" altLang="sr-Latn-RS" b="1" i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„Niti jedan narkoman se ne skida na suvo“</a:t>
            </a:r>
            <a:endParaRPr lang="it-IT" altLang="sr-Latn-RS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A21035-D716-477E-BB69-9A71AA01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4385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B3A04D2-17F6-482C-915B-3EBCD0869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29051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C2819583-68E6-4D08-9564-12446A85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32099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452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8">
            <a:extLst>
              <a:ext uri="{FF2B5EF4-FFF2-40B4-BE49-F238E27FC236}">
                <a16:creationId xmlns:a16="http://schemas.microsoft.com/office/drawing/2014/main" id="{01FADD2F-E137-4F3B-806D-E874697A935C}"/>
              </a:ext>
            </a:extLst>
          </p:cNvPr>
          <p:cNvSpPr>
            <a:spLocks/>
          </p:cNvSpPr>
          <p:nvPr/>
        </p:nvSpPr>
        <p:spPr bwMode="auto">
          <a:xfrm>
            <a:off x="6403975" y="3829050"/>
            <a:ext cx="508000" cy="754063"/>
          </a:xfrm>
          <a:custGeom>
            <a:avLst/>
            <a:gdLst>
              <a:gd name="T0" fmla="*/ 0 w 320"/>
              <a:gd name="T1" fmla="*/ 0 h 475"/>
              <a:gd name="T2" fmla="*/ 2147483646 w 320"/>
              <a:gd name="T3" fmla="*/ 2147483646 h 475"/>
              <a:gd name="T4" fmla="*/ 2147483646 w 320"/>
              <a:gd name="T5" fmla="*/ 2147483646 h 475"/>
              <a:gd name="T6" fmla="*/ 2147483646 w 320"/>
              <a:gd name="T7" fmla="*/ 2147483646 h 475"/>
              <a:gd name="T8" fmla="*/ 2147483646 w 320"/>
              <a:gd name="T9" fmla="*/ 2147483646 h 475"/>
              <a:gd name="T10" fmla="*/ 2147483646 w 320"/>
              <a:gd name="T11" fmla="*/ 2147483646 h 475"/>
              <a:gd name="T12" fmla="*/ 2147483646 w 320"/>
              <a:gd name="T13" fmla="*/ 2147483646 h 475"/>
              <a:gd name="T14" fmla="*/ 2147483646 w 320"/>
              <a:gd name="T15" fmla="*/ 2147483646 h 475"/>
              <a:gd name="T16" fmla="*/ 2147483646 w 320"/>
              <a:gd name="T17" fmla="*/ 2147483646 h 475"/>
              <a:gd name="T18" fmla="*/ 2147483646 w 320"/>
              <a:gd name="T19" fmla="*/ 2147483646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0"/>
              <a:gd name="T31" fmla="*/ 0 h 475"/>
              <a:gd name="T32" fmla="*/ 320 w 320"/>
              <a:gd name="T33" fmla="*/ 475 h 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0" h="475">
                <a:moveTo>
                  <a:pt x="0" y="0"/>
                </a:moveTo>
                <a:lnTo>
                  <a:pt x="81" y="123"/>
                </a:lnTo>
                <a:lnTo>
                  <a:pt x="159" y="132"/>
                </a:lnTo>
                <a:lnTo>
                  <a:pt x="81" y="233"/>
                </a:lnTo>
                <a:lnTo>
                  <a:pt x="211" y="233"/>
                </a:lnTo>
                <a:lnTo>
                  <a:pt x="140" y="321"/>
                </a:lnTo>
                <a:lnTo>
                  <a:pt x="274" y="314"/>
                </a:lnTo>
                <a:lnTo>
                  <a:pt x="255" y="380"/>
                </a:lnTo>
                <a:lnTo>
                  <a:pt x="319" y="474"/>
                </a:lnTo>
                <a:lnTo>
                  <a:pt x="314" y="474"/>
                </a:lnTo>
              </a:path>
            </a:pathLst>
          </a:custGeom>
          <a:noFill/>
          <a:ln w="76200" cap="rnd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06A04BF4-91BA-4D28-AE1A-58D63F64F2A2}"/>
              </a:ext>
            </a:extLst>
          </p:cNvPr>
          <p:cNvSpPr>
            <a:spLocks/>
          </p:cNvSpPr>
          <p:nvPr/>
        </p:nvSpPr>
        <p:spPr bwMode="auto">
          <a:xfrm>
            <a:off x="7015163" y="4740275"/>
            <a:ext cx="493712" cy="585788"/>
          </a:xfrm>
          <a:custGeom>
            <a:avLst/>
            <a:gdLst>
              <a:gd name="T0" fmla="*/ 0 w 311"/>
              <a:gd name="T1" fmla="*/ 0 h 369"/>
              <a:gd name="T2" fmla="*/ 2147483646 w 311"/>
              <a:gd name="T3" fmla="*/ 2147483646 h 369"/>
              <a:gd name="T4" fmla="*/ 2147483646 w 311"/>
              <a:gd name="T5" fmla="*/ 2147483646 h 369"/>
              <a:gd name="T6" fmla="*/ 2147483646 w 311"/>
              <a:gd name="T7" fmla="*/ 2147483646 h 369"/>
              <a:gd name="T8" fmla="*/ 0 60000 65536"/>
              <a:gd name="T9" fmla="*/ 0 60000 65536"/>
              <a:gd name="T10" fmla="*/ 0 60000 65536"/>
              <a:gd name="T11" fmla="*/ 0 60000 65536"/>
              <a:gd name="T12" fmla="*/ 0 w 311"/>
              <a:gd name="T13" fmla="*/ 0 h 369"/>
              <a:gd name="T14" fmla="*/ 311 w 311"/>
              <a:gd name="T15" fmla="*/ 369 h 3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1" h="369">
                <a:moveTo>
                  <a:pt x="0" y="0"/>
                </a:moveTo>
                <a:lnTo>
                  <a:pt x="109" y="156"/>
                </a:lnTo>
                <a:lnTo>
                  <a:pt x="213" y="278"/>
                </a:lnTo>
                <a:lnTo>
                  <a:pt x="310" y="368"/>
                </a:lnTo>
              </a:path>
            </a:pathLst>
          </a:custGeom>
          <a:noFill/>
          <a:ln w="76200" cap="rnd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1DDA7262-D17E-4DCE-846E-D99FED84EFFE}"/>
              </a:ext>
            </a:extLst>
          </p:cNvPr>
          <p:cNvSpPr>
            <a:spLocks/>
          </p:cNvSpPr>
          <p:nvPr/>
        </p:nvSpPr>
        <p:spPr bwMode="auto">
          <a:xfrm>
            <a:off x="7656513" y="5440363"/>
            <a:ext cx="309562" cy="177800"/>
          </a:xfrm>
          <a:custGeom>
            <a:avLst/>
            <a:gdLst>
              <a:gd name="T0" fmla="*/ 0 w 195"/>
              <a:gd name="T1" fmla="*/ 0 h 112"/>
              <a:gd name="T2" fmla="*/ 2147483646 w 195"/>
              <a:gd name="T3" fmla="*/ 2147483646 h 112"/>
              <a:gd name="T4" fmla="*/ 2147483646 w 195"/>
              <a:gd name="T5" fmla="*/ 2147483646 h 112"/>
              <a:gd name="T6" fmla="*/ 2147483646 w 195"/>
              <a:gd name="T7" fmla="*/ 2147483646 h 112"/>
              <a:gd name="T8" fmla="*/ 2147483646 w 195"/>
              <a:gd name="T9" fmla="*/ 214748364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"/>
              <a:gd name="T16" fmla="*/ 0 h 112"/>
              <a:gd name="T17" fmla="*/ 195 w 195"/>
              <a:gd name="T18" fmla="*/ 112 h 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" h="112">
                <a:moveTo>
                  <a:pt x="0" y="0"/>
                </a:moveTo>
                <a:lnTo>
                  <a:pt x="50" y="36"/>
                </a:lnTo>
                <a:lnTo>
                  <a:pt x="121" y="76"/>
                </a:lnTo>
                <a:lnTo>
                  <a:pt x="194" y="111"/>
                </a:lnTo>
                <a:lnTo>
                  <a:pt x="194" y="107"/>
                </a:lnTo>
              </a:path>
            </a:pathLst>
          </a:custGeom>
          <a:noFill/>
          <a:ln w="76200" cap="rnd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Oval 16">
            <a:extLst>
              <a:ext uri="{FF2B5EF4-FFF2-40B4-BE49-F238E27FC236}">
                <a16:creationId xmlns:a16="http://schemas.microsoft.com/office/drawing/2014/main" id="{65C197F3-CBE5-4715-A8C9-936FFB88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663" y="4505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3" name="Oval 17">
            <a:extLst>
              <a:ext uri="{FF2B5EF4-FFF2-40B4-BE49-F238E27FC236}">
                <a16:creationId xmlns:a16="http://schemas.microsoft.com/office/drawing/2014/main" id="{88428B7D-D4D1-4B20-86C8-3CD50D6A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4" name="Rectangle 33">
            <a:extLst>
              <a:ext uri="{FF2B5EF4-FFF2-40B4-BE49-F238E27FC236}">
                <a16:creationId xmlns:a16="http://schemas.microsoft.com/office/drawing/2014/main" id="{33E67790-1EC7-4C61-8CDD-52AEE505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4378596"/>
            <a:ext cx="1686359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Birokratija</a:t>
            </a:r>
          </a:p>
        </p:txBody>
      </p:sp>
      <p:sp>
        <p:nvSpPr>
          <p:cNvPr id="59" name="Rectangle 34">
            <a:extLst>
              <a:ext uri="{FF2B5EF4-FFF2-40B4-BE49-F238E27FC236}">
                <a16:creationId xmlns:a16="http://schemas.microsoft.com/office/drawing/2014/main" id="{619D27E1-D762-4A9A-9FAA-BACF755D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588" y="5077755"/>
            <a:ext cx="870431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Smrt</a:t>
            </a:r>
          </a:p>
        </p:txBody>
      </p:sp>
      <p:sp>
        <p:nvSpPr>
          <p:cNvPr id="39" name="Freeform 8">
            <a:extLst>
              <a:ext uri="{FF2B5EF4-FFF2-40B4-BE49-F238E27FC236}">
                <a16:creationId xmlns:a16="http://schemas.microsoft.com/office/drawing/2014/main" id="{9EBBBFE6-0163-4E57-8220-2653505CF0B7}"/>
              </a:ext>
            </a:extLst>
          </p:cNvPr>
          <p:cNvSpPr>
            <a:spLocks/>
          </p:cNvSpPr>
          <p:nvPr/>
        </p:nvSpPr>
        <p:spPr bwMode="auto">
          <a:xfrm>
            <a:off x="5681663" y="2741614"/>
            <a:ext cx="617537" cy="933450"/>
          </a:xfrm>
          <a:custGeom>
            <a:avLst/>
            <a:gdLst>
              <a:gd name="T0" fmla="*/ 2147483646 w 341"/>
              <a:gd name="T1" fmla="*/ 2147483646 h 539"/>
              <a:gd name="T2" fmla="*/ 2147483646 w 341"/>
              <a:gd name="T3" fmla="*/ 2147483646 h 539"/>
              <a:gd name="T4" fmla="*/ 2147483646 w 341"/>
              <a:gd name="T5" fmla="*/ 2147483646 h 539"/>
              <a:gd name="T6" fmla="*/ 2147483646 w 341"/>
              <a:gd name="T7" fmla="*/ 2147483646 h 539"/>
              <a:gd name="T8" fmla="*/ 2147483646 w 341"/>
              <a:gd name="T9" fmla="*/ 0 h 539"/>
              <a:gd name="T10" fmla="*/ 0 w 341"/>
              <a:gd name="T11" fmla="*/ 2147483646 h 5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1"/>
              <a:gd name="T19" fmla="*/ 0 h 539"/>
              <a:gd name="T20" fmla="*/ 341 w 341"/>
              <a:gd name="T21" fmla="*/ 539 h 5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1" h="539">
                <a:moveTo>
                  <a:pt x="341" y="539"/>
                </a:moveTo>
                <a:lnTo>
                  <a:pt x="252" y="384"/>
                </a:lnTo>
                <a:lnTo>
                  <a:pt x="154" y="232"/>
                </a:lnTo>
                <a:lnTo>
                  <a:pt x="96" y="132"/>
                </a:lnTo>
                <a:lnTo>
                  <a:pt x="6" y="0"/>
                </a:lnTo>
                <a:lnTo>
                  <a:pt x="0" y="6"/>
                </a:lnTo>
              </a:path>
            </a:pathLst>
          </a:custGeom>
          <a:noFill/>
          <a:ln w="76200" cap="rnd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5B453061-4684-4E3B-8922-0A4D7328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5909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4" name="Freeform 27">
            <a:extLst>
              <a:ext uri="{FF2B5EF4-FFF2-40B4-BE49-F238E27FC236}">
                <a16:creationId xmlns:a16="http://schemas.microsoft.com/office/drawing/2014/main" id="{A9AEE08D-60DC-4AB4-B723-4CB63F6CCBDF}"/>
              </a:ext>
            </a:extLst>
          </p:cNvPr>
          <p:cNvSpPr>
            <a:spLocks/>
          </p:cNvSpPr>
          <p:nvPr/>
        </p:nvSpPr>
        <p:spPr bwMode="auto">
          <a:xfrm>
            <a:off x="4995863" y="2143125"/>
            <a:ext cx="609600" cy="420688"/>
          </a:xfrm>
          <a:custGeom>
            <a:avLst/>
            <a:gdLst>
              <a:gd name="T0" fmla="*/ 2147483646 w 385"/>
              <a:gd name="T1" fmla="*/ 2147483646 h 270"/>
              <a:gd name="T2" fmla="*/ 2147483646 w 385"/>
              <a:gd name="T3" fmla="*/ 2147483646 h 270"/>
              <a:gd name="T4" fmla="*/ 2147483646 w 385"/>
              <a:gd name="T5" fmla="*/ 2147483646 h 270"/>
              <a:gd name="T6" fmla="*/ 2147483646 w 385"/>
              <a:gd name="T7" fmla="*/ 2147483646 h 270"/>
              <a:gd name="T8" fmla="*/ 0 w 385"/>
              <a:gd name="T9" fmla="*/ 0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"/>
              <a:gd name="T16" fmla="*/ 0 h 270"/>
              <a:gd name="T17" fmla="*/ 385 w 38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" h="270">
                <a:moveTo>
                  <a:pt x="385" y="270"/>
                </a:moveTo>
                <a:cubicBezTo>
                  <a:pt x="372" y="252"/>
                  <a:pt x="338" y="198"/>
                  <a:pt x="308" y="164"/>
                </a:cubicBezTo>
                <a:cubicBezTo>
                  <a:pt x="278" y="131"/>
                  <a:pt x="241" y="95"/>
                  <a:pt x="207" y="70"/>
                </a:cubicBezTo>
                <a:cubicBezTo>
                  <a:pt x="174" y="46"/>
                  <a:pt x="141" y="29"/>
                  <a:pt x="107" y="17"/>
                </a:cubicBezTo>
                <a:cubicBezTo>
                  <a:pt x="72" y="6"/>
                  <a:pt x="18" y="3"/>
                  <a:pt x="0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05852BA5-20A5-42A5-AAEE-222D3A7A2ED9}"/>
              </a:ext>
            </a:extLst>
          </p:cNvPr>
          <p:cNvSpPr>
            <a:spLocks/>
          </p:cNvSpPr>
          <p:nvPr/>
        </p:nvSpPr>
        <p:spPr bwMode="auto">
          <a:xfrm flipH="1">
            <a:off x="4157663" y="2143125"/>
            <a:ext cx="609600" cy="420688"/>
          </a:xfrm>
          <a:custGeom>
            <a:avLst/>
            <a:gdLst>
              <a:gd name="T0" fmla="*/ 2147483646 w 385"/>
              <a:gd name="T1" fmla="*/ 2147483646 h 270"/>
              <a:gd name="T2" fmla="*/ 2147483646 w 385"/>
              <a:gd name="T3" fmla="*/ 2147483646 h 270"/>
              <a:gd name="T4" fmla="*/ 2147483646 w 385"/>
              <a:gd name="T5" fmla="*/ 2147483646 h 270"/>
              <a:gd name="T6" fmla="*/ 2147483646 w 385"/>
              <a:gd name="T7" fmla="*/ 2147483646 h 270"/>
              <a:gd name="T8" fmla="*/ 0 w 385"/>
              <a:gd name="T9" fmla="*/ 0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5"/>
              <a:gd name="T16" fmla="*/ 0 h 270"/>
              <a:gd name="T17" fmla="*/ 385 w 385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5" h="270">
                <a:moveTo>
                  <a:pt x="385" y="270"/>
                </a:moveTo>
                <a:cubicBezTo>
                  <a:pt x="372" y="252"/>
                  <a:pt x="338" y="198"/>
                  <a:pt x="308" y="164"/>
                </a:cubicBezTo>
                <a:cubicBezTo>
                  <a:pt x="278" y="131"/>
                  <a:pt x="241" y="95"/>
                  <a:pt x="207" y="70"/>
                </a:cubicBezTo>
                <a:cubicBezTo>
                  <a:pt x="174" y="46"/>
                  <a:pt x="141" y="29"/>
                  <a:pt x="107" y="17"/>
                </a:cubicBezTo>
                <a:cubicBezTo>
                  <a:pt x="72" y="6"/>
                  <a:pt x="18" y="3"/>
                  <a:pt x="0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360C6456-509B-4850-A3BE-78450CA1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1990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CD2032A6-89ED-4CE4-B9F6-409C85C3EAD4}"/>
              </a:ext>
            </a:extLst>
          </p:cNvPr>
          <p:cNvSpPr>
            <a:spLocks/>
          </p:cNvSpPr>
          <p:nvPr/>
        </p:nvSpPr>
        <p:spPr bwMode="auto">
          <a:xfrm>
            <a:off x="3659188" y="2741613"/>
            <a:ext cx="384175" cy="555625"/>
          </a:xfrm>
          <a:custGeom>
            <a:avLst/>
            <a:gdLst>
              <a:gd name="T0" fmla="*/ 0 w 242"/>
              <a:gd name="T1" fmla="*/ 2147483646 h 350"/>
              <a:gd name="T2" fmla="*/ 2147483646 w 242"/>
              <a:gd name="T3" fmla="*/ 2147483646 h 350"/>
              <a:gd name="T4" fmla="*/ 2147483646 w 242"/>
              <a:gd name="T5" fmla="*/ 0 h 3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2" h="350">
                <a:moveTo>
                  <a:pt x="0" y="349"/>
                </a:moveTo>
                <a:lnTo>
                  <a:pt x="147" y="134"/>
                </a:lnTo>
                <a:lnTo>
                  <a:pt x="241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40161" dir="9693903" algn="ctr" rotWithShape="0">
              <a:srgbClr val="CFCFC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Oval 27">
            <a:extLst>
              <a:ext uri="{FF2B5EF4-FFF2-40B4-BE49-F238E27FC236}">
                <a16:creationId xmlns:a16="http://schemas.microsoft.com/office/drawing/2014/main" id="{3A134F06-59A5-4D7E-8C2D-DC442EE3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063" y="25241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02902494-1A00-499D-913E-D79257A2D7E7}"/>
              </a:ext>
            </a:extLst>
          </p:cNvPr>
          <p:cNvSpPr>
            <a:spLocks/>
          </p:cNvSpPr>
          <p:nvPr/>
        </p:nvSpPr>
        <p:spPr bwMode="auto">
          <a:xfrm>
            <a:off x="3179763" y="3454400"/>
            <a:ext cx="376237" cy="566738"/>
          </a:xfrm>
          <a:custGeom>
            <a:avLst/>
            <a:gdLst>
              <a:gd name="T0" fmla="*/ 0 w 237"/>
              <a:gd name="T1" fmla="*/ 2147483646 h 357"/>
              <a:gd name="T2" fmla="*/ 2147483646 w 237"/>
              <a:gd name="T3" fmla="*/ 2147483646 h 357"/>
              <a:gd name="T4" fmla="*/ 2147483646 w 237"/>
              <a:gd name="T5" fmla="*/ 2147483646 h 357"/>
              <a:gd name="T6" fmla="*/ 2147483646 w 237"/>
              <a:gd name="T7" fmla="*/ 2147483646 h 357"/>
              <a:gd name="T8" fmla="*/ 2147483646 w 237"/>
              <a:gd name="T9" fmla="*/ 2147483646 h 357"/>
              <a:gd name="T10" fmla="*/ 2147483646 w 237"/>
              <a:gd name="T11" fmla="*/ 2147483646 h 357"/>
              <a:gd name="T12" fmla="*/ 2147483646 w 237"/>
              <a:gd name="T13" fmla="*/ 2147483646 h 357"/>
              <a:gd name="T14" fmla="*/ 2147483646 w 237"/>
              <a:gd name="T15" fmla="*/ 2147483646 h 357"/>
              <a:gd name="T16" fmla="*/ 2147483646 w 237"/>
              <a:gd name="T17" fmla="*/ 0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7" h="357">
                <a:moveTo>
                  <a:pt x="0" y="356"/>
                </a:moveTo>
                <a:lnTo>
                  <a:pt x="69" y="259"/>
                </a:lnTo>
                <a:lnTo>
                  <a:pt x="45" y="200"/>
                </a:lnTo>
                <a:lnTo>
                  <a:pt x="158" y="222"/>
                </a:lnTo>
                <a:lnTo>
                  <a:pt x="92" y="134"/>
                </a:lnTo>
                <a:lnTo>
                  <a:pt x="210" y="139"/>
                </a:lnTo>
                <a:lnTo>
                  <a:pt x="147" y="47"/>
                </a:lnTo>
                <a:lnTo>
                  <a:pt x="215" y="37"/>
                </a:lnTo>
                <a:lnTo>
                  <a:pt x="236" y="0"/>
                </a:lnTo>
              </a:path>
            </a:pathLst>
          </a:custGeom>
          <a:solidFill>
            <a:srgbClr val="00CC66"/>
          </a:solidFill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40161" dir="9693903" algn="ctr" rotWithShape="0">
              <a:srgbClr val="CFCFCF"/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id="{3A4789F1-1878-4D3A-B196-AB409C15052A}"/>
              </a:ext>
            </a:extLst>
          </p:cNvPr>
          <p:cNvSpPr>
            <a:spLocks/>
          </p:cNvSpPr>
          <p:nvPr/>
        </p:nvSpPr>
        <p:spPr bwMode="auto">
          <a:xfrm rot="21038689">
            <a:off x="3744595" y="3055938"/>
            <a:ext cx="911225" cy="152400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42">
            <a:extLst>
              <a:ext uri="{FF2B5EF4-FFF2-40B4-BE49-F238E27FC236}">
                <a16:creationId xmlns:a16="http://schemas.microsoft.com/office/drawing/2014/main" id="{A5656E4F-726B-46CB-8F25-23268E931888}"/>
              </a:ext>
            </a:extLst>
          </p:cNvPr>
          <p:cNvSpPr>
            <a:spLocks/>
          </p:cNvSpPr>
          <p:nvPr/>
        </p:nvSpPr>
        <p:spPr bwMode="auto">
          <a:xfrm rot="952961">
            <a:off x="3776663" y="3286125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888CF7E2-F3BD-428A-9F06-C0A837892CB5}"/>
              </a:ext>
            </a:extLst>
          </p:cNvPr>
          <p:cNvSpPr>
            <a:spLocks/>
          </p:cNvSpPr>
          <p:nvPr/>
        </p:nvSpPr>
        <p:spPr bwMode="auto">
          <a:xfrm>
            <a:off x="3319463" y="3797300"/>
            <a:ext cx="914400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D32DEA7-63BA-43E1-B97F-4A347C9DF8FD}"/>
              </a:ext>
            </a:extLst>
          </p:cNvPr>
          <p:cNvSpPr>
            <a:spLocks/>
          </p:cNvSpPr>
          <p:nvPr/>
        </p:nvSpPr>
        <p:spPr bwMode="auto">
          <a:xfrm>
            <a:off x="2700338" y="4181475"/>
            <a:ext cx="384175" cy="549275"/>
          </a:xfrm>
          <a:custGeom>
            <a:avLst/>
            <a:gdLst>
              <a:gd name="T0" fmla="*/ 0 w 242"/>
              <a:gd name="T1" fmla="*/ 2147483646 h 346"/>
              <a:gd name="T2" fmla="*/ 2147483646 w 242"/>
              <a:gd name="T3" fmla="*/ 2147483646 h 346"/>
              <a:gd name="T4" fmla="*/ 2147483646 w 242"/>
              <a:gd name="T5" fmla="*/ 2147483646 h 346"/>
              <a:gd name="T6" fmla="*/ 2147483646 w 242"/>
              <a:gd name="T7" fmla="*/ 2147483646 h 346"/>
              <a:gd name="T8" fmla="*/ 2147483646 w 242"/>
              <a:gd name="T9" fmla="*/ 0 h 3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" h="346">
                <a:moveTo>
                  <a:pt x="0" y="345"/>
                </a:moveTo>
                <a:lnTo>
                  <a:pt x="73" y="243"/>
                </a:lnTo>
                <a:lnTo>
                  <a:pt x="149" y="139"/>
                </a:lnTo>
                <a:lnTo>
                  <a:pt x="196" y="63"/>
                </a:lnTo>
                <a:lnTo>
                  <a:pt x="241" y="0"/>
                </a:lnTo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 w="889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284A21FF-2871-4690-8D1C-958A36D2C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895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83FBDB1C-828C-48AE-A4CA-2D08EC90D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3921919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8936263-44E2-404A-AC3A-BA13426EDB76}"/>
              </a:ext>
            </a:extLst>
          </p:cNvPr>
          <p:cNvSpPr>
            <a:spLocks/>
          </p:cNvSpPr>
          <p:nvPr/>
        </p:nvSpPr>
        <p:spPr bwMode="auto">
          <a:xfrm>
            <a:off x="2182813" y="4889500"/>
            <a:ext cx="417512" cy="458788"/>
          </a:xfrm>
          <a:custGeom>
            <a:avLst/>
            <a:gdLst>
              <a:gd name="T0" fmla="*/ 0 w 263"/>
              <a:gd name="T1" fmla="*/ 2147483646 h 289"/>
              <a:gd name="T2" fmla="*/ 2147483646 w 263"/>
              <a:gd name="T3" fmla="*/ 2147483646 h 289"/>
              <a:gd name="T4" fmla="*/ 2147483646 w 263"/>
              <a:gd name="T5" fmla="*/ 2147483646 h 289"/>
              <a:gd name="T6" fmla="*/ 2147483646 w 263"/>
              <a:gd name="T7" fmla="*/ 2147483646 h 289"/>
              <a:gd name="T8" fmla="*/ 2147483646 w 263"/>
              <a:gd name="T9" fmla="*/ 2147483646 h 289"/>
              <a:gd name="T10" fmla="*/ 2147483646 w 263"/>
              <a:gd name="T11" fmla="*/ 2147483646 h 289"/>
              <a:gd name="T12" fmla="*/ 2147483646 w 263"/>
              <a:gd name="T13" fmla="*/ 2147483646 h 289"/>
              <a:gd name="T14" fmla="*/ 2147483646 w 263"/>
              <a:gd name="T15" fmla="*/ 2147483646 h 289"/>
              <a:gd name="T16" fmla="*/ 2147483646 w 263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3" h="289">
                <a:moveTo>
                  <a:pt x="0" y="288"/>
                </a:moveTo>
                <a:lnTo>
                  <a:pt x="73" y="224"/>
                </a:lnTo>
                <a:lnTo>
                  <a:pt x="57" y="172"/>
                </a:lnTo>
                <a:lnTo>
                  <a:pt x="165" y="194"/>
                </a:lnTo>
                <a:lnTo>
                  <a:pt x="111" y="104"/>
                </a:lnTo>
                <a:lnTo>
                  <a:pt x="215" y="130"/>
                </a:lnTo>
                <a:lnTo>
                  <a:pt x="165" y="38"/>
                </a:lnTo>
                <a:lnTo>
                  <a:pt x="231" y="52"/>
                </a:lnTo>
                <a:lnTo>
                  <a:pt x="262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E7A3EE92-05B5-4512-B47B-E60AA40E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681549D7-28D9-4A0A-9D5D-AAA5BE55D828}"/>
              </a:ext>
            </a:extLst>
          </p:cNvPr>
          <p:cNvSpPr>
            <a:spLocks/>
          </p:cNvSpPr>
          <p:nvPr/>
        </p:nvSpPr>
        <p:spPr bwMode="auto">
          <a:xfrm>
            <a:off x="2786063" y="45815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41C4A266-B949-4610-904D-E094F19E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55" name="Line 11">
            <a:extLst>
              <a:ext uri="{FF2B5EF4-FFF2-40B4-BE49-F238E27FC236}">
                <a16:creationId xmlns:a16="http://schemas.microsoft.com/office/drawing/2014/main" id="{813A17EC-265F-4CB1-9246-2A3361F74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325" y="6003925"/>
            <a:ext cx="7212013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7DBC8072-85C0-4AE6-8CDE-E147F946F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463" y="5873750"/>
            <a:ext cx="0" cy="250825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376FB427-2EFF-4B00-B278-F85953B1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953125"/>
            <a:ext cx="77905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008080"/>
                </a:solidFill>
                <a:latin typeface="+mj-lt"/>
              </a:rPr>
              <a:t>rast</a:t>
            </a: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9DBE1032-3B74-4103-A1ED-CC15730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9950"/>
            <a:ext cx="143789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B81424"/>
                </a:solidFill>
                <a:latin typeface="+mj-lt"/>
              </a:rPr>
              <a:t>starenje</a:t>
            </a: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AB98C80F-E56C-4E21-8EA1-77094D033F61}"/>
              </a:ext>
            </a:extLst>
          </p:cNvPr>
          <p:cNvSpPr>
            <a:spLocks/>
          </p:cNvSpPr>
          <p:nvPr/>
        </p:nvSpPr>
        <p:spPr bwMode="auto">
          <a:xfrm>
            <a:off x="2176463" y="52673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id="{B999D20B-51DB-4958-8033-FF5BDCE7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B9A103F6-BC15-48FC-97F8-5D841F8E1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121" y="5495925"/>
            <a:ext cx="160337" cy="120650"/>
          </a:xfrm>
          <a:prstGeom prst="line">
            <a:avLst/>
          </a:prstGeom>
          <a:noFill/>
          <a:ln w="76200">
            <a:solidFill>
              <a:srgbClr val="939393"/>
            </a:solidFill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:a16="http://schemas.microsoft.com/office/drawing/2014/main" id="{DBAB48FC-6C7C-4752-A893-1639D86C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4A21035-D716-477E-BB69-9A71AA01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34385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B3A04D2-17F6-482C-915B-3EBCD0869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663" y="29051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C2819583-68E6-4D08-9564-12446A85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32099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EAF806C2-754C-4C7E-9D68-CBB2EC85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263" y="25241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38670941-EFAB-4914-818E-FB95C2D4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3429000"/>
            <a:ext cx="2471831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Rana birokratija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609477B-AE36-4F09-852B-C0C9B12F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447925"/>
            <a:ext cx="1965282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Aristokratija</a:t>
            </a: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id="{E0EF5C3E-9EB3-4692-82AD-EB2CD67E3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434" y="1550636"/>
            <a:ext cx="163506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Stabilnost</a:t>
            </a:r>
          </a:p>
        </p:txBody>
      </p:sp>
      <p:sp>
        <p:nvSpPr>
          <p:cNvPr id="67" name="Rectangle 32">
            <a:extLst>
              <a:ext uri="{FF2B5EF4-FFF2-40B4-BE49-F238E27FC236}">
                <a16:creationId xmlns:a16="http://schemas.microsoft.com/office/drawing/2014/main" id="{AB78C3EC-4C78-4A39-935A-776C50D76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528" y="2371725"/>
            <a:ext cx="171040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Top-forma</a:t>
            </a:r>
          </a:p>
        </p:txBody>
      </p:sp>
      <p:sp>
        <p:nvSpPr>
          <p:cNvPr id="68" name="Rectangle 40">
            <a:extLst>
              <a:ext uri="{FF2B5EF4-FFF2-40B4-BE49-F238E27FC236}">
                <a16:creationId xmlns:a16="http://schemas.microsoft.com/office/drawing/2014/main" id="{FDE54BD5-25A3-4CD5-8C44-1C735302C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218" y="3087688"/>
            <a:ext cx="2192908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Adolescencija</a:t>
            </a:r>
          </a:p>
        </p:txBody>
      </p:sp>
      <p:sp>
        <p:nvSpPr>
          <p:cNvPr id="69" name="Rectangle 43">
            <a:extLst>
              <a:ext uri="{FF2B5EF4-FFF2-40B4-BE49-F238E27FC236}">
                <a16:creationId xmlns:a16="http://schemas.microsoft.com/office/drawing/2014/main" id="{0F6736A2-7FED-4A50-877E-C40D0F69F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3209925"/>
            <a:ext cx="961802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Razvod</a:t>
            </a:r>
          </a:p>
        </p:txBody>
      </p:sp>
      <p:sp>
        <p:nvSpPr>
          <p:cNvPr id="70" name="Rectangle 44">
            <a:extLst>
              <a:ext uri="{FF2B5EF4-FFF2-40B4-BE49-F238E27FC236}">
                <a16:creationId xmlns:a16="http://schemas.microsoft.com/office/drawing/2014/main" id="{2FA366CF-CE58-4575-AB6F-EEF76E4A5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2749550"/>
            <a:ext cx="101951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Prerano</a:t>
            </a:r>
          </a:p>
          <a:p>
            <a:pPr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starenje</a:t>
            </a:r>
          </a:p>
        </p:txBody>
      </p:sp>
      <p:sp>
        <p:nvSpPr>
          <p:cNvPr id="71" name="Rectangle 47">
            <a:extLst>
              <a:ext uri="{FF2B5EF4-FFF2-40B4-BE49-F238E27FC236}">
                <a16:creationId xmlns:a16="http://schemas.microsoft.com/office/drawing/2014/main" id="{00B09438-4FE9-4B40-9230-626B0F2C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3635375"/>
            <a:ext cx="1665521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Nezadovoljan 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preduzetnik</a:t>
            </a:r>
          </a:p>
        </p:txBody>
      </p:sp>
      <p:sp>
        <p:nvSpPr>
          <p:cNvPr id="72" name="Rectangle 33">
            <a:extLst>
              <a:ext uri="{FF2B5EF4-FFF2-40B4-BE49-F238E27FC236}">
                <a16:creationId xmlns:a16="http://schemas.microsoft.com/office/drawing/2014/main" id="{EC8E59EE-70C5-42C0-87F7-244CE5DCC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103" y="3776663"/>
            <a:ext cx="1088439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Go-go</a:t>
            </a: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B68FF384-2757-449A-BF38-36BAC06F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752" y="4100037"/>
            <a:ext cx="1373774" cy="43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Osnivačeva</a:t>
            </a:r>
          </a:p>
          <a:p>
            <a:pPr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l-SI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zamka</a:t>
            </a:r>
            <a:endParaRPr lang="en-US" altLang="sr-Latn-RS" sz="1600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74" name="Rectangle 32">
            <a:extLst>
              <a:ext uri="{FF2B5EF4-FFF2-40B4-BE49-F238E27FC236}">
                <a16:creationId xmlns:a16="http://schemas.microsoft.com/office/drawing/2014/main" id="{EE3852F3-772B-44E3-A1F5-B2F4C4E3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3" y="4429125"/>
            <a:ext cx="202459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Doba povoja</a:t>
            </a: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52D09F51-8873-48D8-B564-99E74326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733925"/>
            <a:ext cx="232114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Smrt</a:t>
            </a:r>
            <a:r>
              <a:rPr lang="en-U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novorođenčeta</a:t>
            </a:r>
          </a:p>
        </p:txBody>
      </p:sp>
      <p:sp>
        <p:nvSpPr>
          <p:cNvPr id="78" name="Rectangle 15">
            <a:extLst>
              <a:ext uri="{FF2B5EF4-FFF2-40B4-BE49-F238E27FC236}">
                <a16:creationId xmlns:a16="http://schemas.microsoft.com/office/drawing/2014/main" id="{3DCFF313-C390-49A2-817A-870AB3C1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038725"/>
            <a:ext cx="164628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Udvaranje</a:t>
            </a:r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2C4D0C66-6E1E-4989-9E9A-188DA293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5267325"/>
            <a:ext cx="68127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Flert</a:t>
            </a:r>
          </a:p>
        </p:txBody>
      </p:sp>
    </p:spTree>
    <p:extLst>
      <p:ext uri="{BB962C8B-B14F-4D97-AF65-F5344CB8AC3E}">
        <p14:creationId xmlns:p14="http://schemas.microsoft.com/office/powerpoint/2010/main" val="24768883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E583A4-D062-4A31-A003-11E133CB2110}"/>
              </a:ext>
            </a:extLst>
          </p:cNvPr>
          <p:cNvGraphicFramePr/>
          <p:nvPr/>
        </p:nvGraphicFramePr>
        <p:xfrm>
          <a:off x="-501160" y="359224"/>
          <a:ext cx="9275757" cy="61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 descr="Rectángulo 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61" y="0"/>
            <a:ext cx="4749739" cy="6858000"/>
          </a:xfrm>
          <a:prstGeom prst="rect">
            <a:avLst/>
          </a:prstGeom>
        </p:spPr>
      </p:pic>
      <p:pic>
        <p:nvPicPr>
          <p:cNvPr id="5" name="Imagen 4" descr="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1" y="2193045"/>
            <a:ext cx="4428029" cy="4664955"/>
          </a:xfrm>
          <a:prstGeom prst="rect">
            <a:avLst/>
          </a:prstGeom>
        </p:spPr>
      </p:pic>
      <p:pic>
        <p:nvPicPr>
          <p:cNvPr id="10" name="Imagen 2" descr="1.-Logo-and-Variations.png">
            <a:extLst>
              <a:ext uri="{FF2B5EF4-FFF2-40B4-BE49-F238E27FC236}">
                <a16:creationId xmlns:a16="http://schemas.microsoft.com/office/drawing/2014/main" id="{98367010-460B-4480-9335-CBB6FFAE2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822E8-5031-47B1-96D7-CE3BF07BCF0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755" y="3337754"/>
            <a:ext cx="4580750" cy="320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07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9E583A4-D062-4A31-A003-11E133CB2110}"/>
              </a:ext>
            </a:extLst>
          </p:cNvPr>
          <p:cNvGraphicFramePr/>
          <p:nvPr/>
        </p:nvGraphicFramePr>
        <p:xfrm>
          <a:off x="-501160" y="359224"/>
          <a:ext cx="9275757" cy="618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 descr="Rectángulo 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61" y="0"/>
            <a:ext cx="4749739" cy="6858000"/>
          </a:xfrm>
          <a:prstGeom prst="rect">
            <a:avLst/>
          </a:prstGeom>
        </p:spPr>
      </p:pic>
      <p:pic>
        <p:nvPicPr>
          <p:cNvPr id="11" name="Imagen 10" descr="Objeto inteligente vectorial copia 2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9399" y="3164129"/>
            <a:ext cx="3120000" cy="100367"/>
          </a:xfrm>
          <a:prstGeom prst="rect">
            <a:avLst/>
          </a:prstGeom>
        </p:spPr>
      </p:pic>
      <p:pic>
        <p:nvPicPr>
          <p:cNvPr id="5" name="Imagen 4" descr="1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71" y="2193045"/>
            <a:ext cx="4428029" cy="4664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367590-726E-4DF5-8F37-3CBBD98A4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9136" y="2967223"/>
            <a:ext cx="2365593" cy="9235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DDAB3D-E5BF-482B-9E1C-E4618F989565}"/>
              </a:ext>
            </a:extLst>
          </p:cNvPr>
          <p:cNvSpPr/>
          <p:nvPr/>
        </p:nvSpPr>
        <p:spPr>
          <a:xfrm rot="16200000">
            <a:off x="-1456521" y="3065583"/>
            <a:ext cx="3892797" cy="2974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sl-SI" sz="1333" dirty="0">
                <a:solidFill>
                  <a:srgbClr val="E10321"/>
                </a:solidFill>
                <a:sym typeface="Wingdings 3"/>
              </a:rPr>
              <a:t>Novi Sad </a:t>
            </a:r>
            <a:r>
              <a:rPr lang="sl-SI" sz="1333" dirty="0">
                <a:solidFill>
                  <a:srgbClr val="E10321"/>
                </a:solidFill>
              </a:rPr>
              <a:t> Beograd </a:t>
            </a:r>
            <a:r>
              <a:rPr lang="sl-SI" sz="1333" dirty="0">
                <a:solidFill>
                  <a:srgbClr val="E10321"/>
                </a:solidFill>
                <a:sym typeface="Wingdings 3"/>
              </a:rPr>
              <a:t></a:t>
            </a:r>
            <a:r>
              <a:rPr lang="sl-SI" sz="1333" dirty="0">
                <a:solidFill>
                  <a:srgbClr val="E10321"/>
                </a:solidFill>
              </a:rPr>
              <a:t> Zagreb </a:t>
            </a:r>
            <a:r>
              <a:rPr lang="sl-SI" sz="1333" dirty="0">
                <a:solidFill>
                  <a:srgbClr val="E10321"/>
                </a:solidFill>
                <a:sym typeface="Wingdings 3"/>
              </a:rPr>
              <a:t></a:t>
            </a:r>
            <a:r>
              <a:rPr lang="sl-SI" sz="1333" dirty="0">
                <a:solidFill>
                  <a:srgbClr val="E10321"/>
                </a:solidFill>
              </a:rPr>
              <a:t> Sarajevo</a:t>
            </a:r>
            <a:endParaRPr lang="en-GB" sz="1333" dirty="0">
              <a:solidFill>
                <a:srgbClr val="E10321"/>
              </a:solidFill>
            </a:endParaRPr>
          </a:p>
        </p:txBody>
      </p:sp>
      <p:pic>
        <p:nvPicPr>
          <p:cNvPr id="10" name="Imagen 2" descr="1.-Logo-and-Variations.png">
            <a:extLst>
              <a:ext uri="{FF2B5EF4-FFF2-40B4-BE49-F238E27FC236}">
                <a16:creationId xmlns:a16="http://schemas.microsoft.com/office/drawing/2014/main" id="{98367010-460B-4480-9335-CBB6FFAE20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08A748-934F-5A8A-9D27-67817CE6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3" y="705679"/>
            <a:ext cx="12000977" cy="54764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Latn-RS" dirty="0"/>
              <a:t>UVODNE NAPOMENE</a:t>
            </a:r>
          </a:p>
          <a:p>
            <a:pPr marL="0" indent="0" algn="ctr">
              <a:buNone/>
            </a:pPr>
            <a:endParaRPr lang="sr-Latn-RS" dirty="0"/>
          </a:p>
          <a:p>
            <a:r>
              <a:rPr lang="sr-Latn-RS" dirty="0"/>
              <a:t>Gde me sve gurala Vesna kroz 10 godina </a:t>
            </a:r>
            <a:r>
              <a:rPr lang="sr-Latn-RS" dirty="0" err="1"/>
              <a:t>BIZITa</a:t>
            </a:r>
            <a:endParaRPr lang="sr-Latn-RS" dirty="0"/>
          </a:p>
          <a:p>
            <a:pPr lvl="1"/>
            <a:r>
              <a:rPr lang="sr-Latn-RS" dirty="0" err="1"/>
              <a:t>Cloud</a:t>
            </a:r>
            <a:r>
              <a:rPr lang="sr-Latn-RS" dirty="0"/>
              <a:t> rešenja</a:t>
            </a:r>
          </a:p>
          <a:p>
            <a:pPr lvl="1"/>
            <a:r>
              <a:rPr lang="sr-Latn-RS" dirty="0"/>
              <a:t>ERP</a:t>
            </a:r>
          </a:p>
          <a:p>
            <a:pPr lvl="1"/>
            <a:r>
              <a:rPr lang="sr-Latn-RS" dirty="0"/>
              <a:t>Industrija 4.0</a:t>
            </a:r>
          </a:p>
          <a:p>
            <a:pPr lvl="1"/>
            <a:r>
              <a:rPr lang="sr-Latn-RS" dirty="0"/>
              <a:t>Date centri</a:t>
            </a:r>
          </a:p>
          <a:p>
            <a:pPr lvl="1"/>
            <a:r>
              <a:rPr lang="sr-Latn-RS" dirty="0"/>
              <a:t>…</a:t>
            </a:r>
          </a:p>
          <a:p>
            <a:pPr lvl="1"/>
            <a:r>
              <a:rPr lang="sr-Latn-RS" dirty="0"/>
              <a:t>Kontekst prodaja</a:t>
            </a:r>
          </a:p>
          <a:p>
            <a:r>
              <a:rPr lang="sr-Latn-RS" dirty="0"/>
              <a:t>Ja nisam prodavac i ne volim prodaju (ja sam „konj </a:t>
            </a:r>
            <a:r>
              <a:rPr lang="sr-Latn-RS" dirty="0" err="1"/>
              <a:t>veseljko</a:t>
            </a:r>
            <a:r>
              <a:rPr lang="sr-Latn-RS" dirty="0"/>
              <a:t>“)</a:t>
            </a:r>
          </a:p>
          <a:p>
            <a:r>
              <a:rPr lang="sr-Latn-RS" dirty="0"/>
              <a:t>Pusti druge da rade svoj posao</a:t>
            </a:r>
          </a:p>
          <a:p>
            <a:r>
              <a:rPr lang="sr-Latn-RS" dirty="0"/>
              <a:t>Prodaja je zanat </a:t>
            </a:r>
          </a:p>
          <a:p>
            <a:r>
              <a:rPr lang="sr-Latn-RS" dirty="0"/>
              <a:t>Ali i menadžment je zanat</a:t>
            </a:r>
          </a:p>
          <a:p>
            <a:r>
              <a:rPr lang="sr-Latn-RS" dirty="0"/>
              <a:t>Posao budućnosti pismen profesionalni menadžer/lider</a:t>
            </a:r>
          </a:p>
          <a:p>
            <a:r>
              <a:rPr lang="sr-Latn-RS" dirty="0"/>
              <a:t>Je </a:t>
            </a:r>
            <a:r>
              <a:rPr lang="sr-Latn-RS" dirty="0" err="1"/>
              <a:t>suis</a:t>
            </a:r>
            <a:r>
              <a:rPr lang="sr-Latn-RS" dirty="0"/>
              <a:t> OSNIVAČ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42205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08A748-934F-5A8A-9D27-67817CE65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23" y="705679"/>
            <a:ext cx="12000977" cy="54764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Latn-RS" dirty="0"/>
              <a:t>UVODNE NAPOMENE</a:t>
            </a:r>
          </a:p>
          <a:p>
            <a:pPr marL="0" indent="0" algn="ctr">
              <a:buNone/>
            </a:pPr>
            <a:endParaRPr lang="sr-Latn-RS" dirty="0"/>
          </a:p>
          <a:p>
            <a:r>
              <a:rPr lang="sr-Latn-RS" dirty="0"/>
              <a:t>Razumeti šta se dešava u kompanijama tokom Životnog Ciklusa</a:t>
            </a:r>
          </a:p>
          <a:p>
            <a:pPr lvl="1"/>
            <a:r>
              <a:rPr lang="sr-Latn-RS" dirty="0"/>
              <a:t>Iz njih dolazite u njih ćete se vratiti</a:t>
            </a:r>
          </a:p>
          <a:p>
            <a:pPr lvl="1"/>
            <a:r>
              <a:rPr lang="sr-Latn-RS" dirty="0"/>
              <a:t>Kompanijama ćete prodavati (ako JK izvinite ne važi)</a:t>
            </a:r>
          </a:p>
          <a:p>
            <a:r>
              <a:rPr lang="sr-Latn-RS" dirty="0"/>
              <a:t>Razumeti da (opet) živimo vreme tranzicije</a:t>
            </a:r>
          </a:p>
          <a:p>
            <a:r>
              <a:rPr lang="sr-Latn-RS" dirty="0"/>
              <a:t>Da li je ovaj pristup organizacijama aktuelan i danas?</a:t>
            </a:r>
          </a:p>
          <a:p>
            <a:pPr lvl="1"/>
            <a:r>
              <a:rPr lang="sr-Latn-RS" dirty="0"/>
              <a:t>Više od 300 dijagnostičkih radionica u </a:t>
            </a:r>
            <a:r>
              <a:rPr lang="sr-Latn-RS" dirty="0" err="1"/>
              <a:t>ex</a:t>
            </a:r>
            <a:r>
              <a:rPr lang="sr-Latn-RS" dirty="0"/>
              <a:t> YU</a:t>
            </a:r>
          </a:p>
          <a:p>
            <a:pPr lvl="2"/>
            <a:r>
              <a:rPr lang="sr-Latn-RS" dirty="0"/>
              <a:t>"Nismo date </a:t>
            </a:r>
            <a:r>
              <a:rPr lang="sr-Latn-RS" dirty="0" err="1"/>
              <a:t>driven</a:t>
            </a:r>
            <a:r>
              <a:rPr lang="sr-Latn-RS" dirty="0"/>
              <a:t> organizacija" -  "Intuitivno donosimo odluke". </a:t>
            </a:r>
          </a:p>
          <a:p>
            <a:pPr lvl="2"/>
            <a:r>
              <a:rPr lang="sr-Latn-RS" dirty="0"/>
              <a:t> "C </a:t>
            </a:r>
            <a:r>
              <a:rPr lang="sr-Latn-RS" dirty="0" err="1"/>
              <a:t>level</a:t>
            </a:r>
            <a:r>
              <a:rPr lang="sr-Latn-RS" dirty="0"/>
              <a:t> </a:t>
            </a:r>
            <a:r>
              <a:rPr lang="sr-Latn-RS" dirty="0" err="1"/>
              <a:t>meeting</a:t>
            </a:r>
            <a:r>
              <a:rPr lang="sr-Latn-RS" dirty="0"/>
              <a:t> nam je neproduktivan" - "Sastanci kolegijuma bez zaključaka“</a:t>
            </a:r>
          </a:p>
          <a:p>
            <a:pPr lvl="2"/>
            <a:r>
              <a:rPr lang="sr-Latn-RS" dirty="0"/>
              <a:t>"C </a:t>
            </a:r>
            <a:r>
              <a:rPr lang="sr-Latn-RS" dirty="0" err="1"/>
              <a:t>level</a:t>
            </a:r>
            <a:r>
              <a:rPr lang="sr-Latn-RS" dirty="0"/>
              <a:t> </a:t>
            </a:r>
            <a:r>
              <a:rPr lang="sr-Latn-RS" dirty="0" err="1"/>
              <a:t>mirkomenadžeriše</a:t>
            </a:r>
            <a:r>
              <a:rPr lang="sr-Latn-RS" dirty="0"/>
              <a:t>" - "Ključni ljudi se bave operativnim stvarima„</a:t>
            </a:r>
          </a:p>
          <a:p>
            <a:pPr lvl="2"/>
            <a:r>
              <a:rPr lang="sr-Latn-RS" dirty="0"/>
              <a:t>„Nedefinisane rute area </a:t>
            </a:r>
            <a:r>
              <a:rPr lang="sr-Latn-RS" dirty="0" err="1"/>
              <a:t>menagera</a:t>
            </a:r>
            <a:r>
              <a:rPr lang="sr-Latn-RS" dirty="0"/>
              <a:t>“ – „Trgovački putnici nemaju plan obilazaka terena“</a:t>
            </a:r>
          </a:p>
          <a:p>
            <a:pPr lvl="2"/>
            <a:r>
              <a:rPr lang="sr-Latn-RS" dirty="0"/>
              <a:t> "Nedostatak </a:t>
            </a:r>
            <a:r>
              <a:rPr lang="sr-Latn-RS" dirty="0" err="1"/>
              <a:t>comp-benf</a:t>
            </a:r>
            <a:r>
              <a:rPr lang="sr-Latn-RS" dirty="0"/>
              <a:t> sistema"  -"Nejasnoće u sistem nagrađivanja".</a:t>
            </a:r>
          </a:p>
          <a:p>
            <a:pPr lvl="2"/>
            <a:r>
              <a:rPr lang="sr-Latn-RS" dirty="0"/>
              <a:t> „Nema </a:t>
            </a:r>
            <a:r>
              <a:rPr lang="sr-Latn-RS" dirty="0" err="1"/>
              <a:t>onbordinga</a:t>
            </a:r>
            <a:r>
              <a:rPr lang="sr-Latn-RS" dirty="0"/>
              <a:t>“ – „Ne uvodimo </a:t>
            </a:r>
            <a:r>
              <a:rPr lang="sr-Latn-RS" dirty="0" err="1"/>
              <a:t>novozaposlene</a:t>
            </a:r>
            <a:r>
              <a:rPr lang="sr-Latn-RS" dirty="0"/>
              <a:t> u posao“</a:t>
            </a:r>
          </a:p>
          <a:p>
            <a:endParaRPr lang="sr-Latn-R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23F56-2563-3429-2F61-B0A996A98CB4}"/>
              </a:ext>
            </a:extLst>
          </p:cNvPr>
          <p:cNvSpPr txBox="1"/>
          <p:nvPr/>
        </p:nvSpPr>
        <p:spPr>
          <a:xfrm>
            <a:off x="1838739" y="6035468"/>
            <a:ext cx="7092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3200" b="1" dirty="0">
                <a:solidFill>
                  <a:srgbClr val="C00000"/>
                </a:solidFill>
              </a:rPr>
              <a:t>Kad ih otvorim - svi su isti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88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114260"/>
            <a:ext cx="1719220" cy="1743956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grpSp>
        <p:nvGrpSpPr>
          <p:cNvPr id="98" name="Group 2">
            <a:extLst>
              <a:ext uri="{FF2B5EF4-FFF2-40B4-BE49-F238E27FC236}">
                <a16:creationId xmlns:a16="http://schemas.microsoft.com/office/drawing/2014/main" id="{8DB19BA1-ABCB-4D24-8E90-59C4D800875B}"/>
              </a:ext>
            </a:extLst>
          </p:cNvPr>
          <p:cNvGrpSpPr>
            <a:grpSpLocks/>
          </p:cNvGrpSpPr>
          <p:nvPr/>
        </p:nvGrpSpPr>
        <p:grpSpPr bwMode="auto">
          <a:xfrm>
            <a:off x="2423193" y="1280234"/>
            <a:ext cx="6156325" cy="3856038"/>
            <a:chOff x="864" y="960"/>
            <a:chExt cx="3878" cy="2429"/>
          </a:xfrm>
        </p:grpSpPr>
        <p:sp>
          <p:nvSpPr>
            <p:cNvPr id="99" name="Freeform 3">
              <a:extLst>
                <a:ext uri="{FF2B5EF4-FFF2-40B4-BE49-F238E27FC236}">
                  <a16:creationId xmlns:a16="http://schemas.microsoft.com/office/drawing/2014/main" id="{83E6E628-003C-4FFD-88F3-F8C7C079D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1641"/>
              <a:ext cx="3112" cy="1748"/>
            </a:xfrm>
            <a:custGeom>
              <a:avLst/>
              <a:gdLst>
                <a:gd name="T0" fmla="*/ 0 w 2429"/>
                <a:gd name="T1" fmla="*/ 0 h 1621"/>
                <a:gd name="T2" fmla="*/ 1621 w 2429"/>
                <a:gd name="T3" fmla="*/ 28 h 1621"/>
                <a:gd name="T4" fmla="*/ 6011 w 2429"/>
                <a:gd name="T5" fmla="*/ 122 h 1621"/>
                <a:gd name="T6" fmla="*/ 13012 w 2429"/>
                <a:gd name="T7" fmla="*/ 281 h 1621"/>
                <a:gd name="T8" fmla="*/ 17267 w 2429"/>
                <a:gd name="T9" fmla="*/ 383 h 1621"/>
                <a:gd name="T10" fmla="*/ 22084 w 2429"/>
                <a:gd name="T11" fmla="*/ 506 h 1621"/>
                <a:gd name="T12" fmla="*/ 27203 w 2429"/>
                <a:gd name="T13" fmla="*/ 645 h 1621"/>
                <a:gd name="T14" fmla="*/ 32806 w 2429"/>
                <a:gd name="T15" fmla="*/ 807 h 1621"/>
                <a:gd name="T16" fmla="*/ 38602 w 2429"/>
                <a:gd name="T17" fmla="*/ 982 h 1621"/>
                <a:gd name="T18" fmla="*/ 44747 w 2429"/>
                <a:gd name="T19" fmla="*/ 1171 h 1621"/>
                <a:gd name="T20" fmla="*/ 51142 w 2429"/>
                <a:gd name="T21" fmla="*/ 1387 h 1621"/>
                <a:gd name="T22" fmla="*/ 57589 w 2429"/>
                <a:gd name="T23" fmla="*/ 1620 h 1621"/>
                <a:gd name="T24" fmla="*/ 64262 w 2429"/>
                <a:gd name="T25" fmla="*/ 1875 h 1621"/>
                <a:gd name="T26" fmla="*/ 70923 w 2429"/>
                <a:gd name="T27" fmla="*/ 2147 h 1621"/>
                <a:gd name="T28" fmla="*/ 77259 w 2429"/>
                <a:gd name="T29" fmla="*/ 2427 h 1621"/>
                <a:gd name="T30" fmla="*/ 83390 w 2429"/>
                <a:gd name="T31" fmla="*/ 2721 h 1621"/>
                <a:gd name="T32" fmla="*/ 89087 w 2429"/>
                <a:gd name="T33" fmla="*/ 3003 h 1621"/>
                <a:gd name="T34" fmla="*/ 94528 w 2429"/>
                <a:gd name="T35" fmla="*/ 3290 h 1621"/>
                <a:gd name="T36" fmla="*/ 99529 w 2429"/>
                <a:gd name="T37" fmla="*/ 3567 h 1621"/>
                <a:gd name="T38" fmla="*/ 104251 w 2429"/>
                <a:gd name="T39" fmla="*/ 3835 h 1621"/>
                <a:gd name="T40" fmla="*/ 108654 w 2429"/>
                <a:gd name="T41" fmla="*/ 4092 h 1621"/>
                <a:gd name="T42" fmla="*/ 112484 w 2429"/>
                <a:gd name="T43" fmla="*/ 4343 h 1621"/>
                <a:gd name="T44" fmla="*/ 115963 w 2429"/>
                <a:gd name="T45" fmla="*/ 4560 h 1621"/>
                <a:gd name="T46" fmla="*/ 119067 w 2429"/>
                <a:gd name="T47" fmla="*/ 4770 h 1621"/>
                <a:gd name="T48" fmla="*/ 123879 w 2429"/>
                <a:gd name="T49" fmla="*/ 5110 h 1621"/>
                <a:gd name="T50" fmla="*/ 126884 w 2429"/>
                <a:gd name="T51" fmla="*/ 5337 h 1621"/>
                <a:gd name="T52" fmla="*/ 127978 w 2429"/>
                <a:gd name="T53" fmla="*/ 5417 h 16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29"/>
                <a:gd name="T82" fmla="*/ 0 h 1621"/>
                <a:gd name="T83" fmla="*/ 2429 w 2429"/>
                <a:gd name="T84" fmla="*/ 1621 h 16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29" h="1621">
                  <a:moveTo>
                    <a:pt x="0" y="0"/>
                  </a:moveTo>
                  <a:lnTo>
                    <a:pt x="31" y="8"/>
                  </a:lnTo>
                  <a:lnTo>
                    <a:pt x="114" y="36"/>
                  </a:lnTo>
                  <a:lnTo>
                    <a:pt x="247" y="84"/>
                  </a:lnTo>
                  <a:lnTo>
                    <a:pt x="328" y="115"/>
                  </a:lnTo>
                  <a:lnTo>
                    <a:pt x="419" y="151"/>
                  </a:lnTo>
                  <a:lnTo>
                    <a:pt x="517" y="193"/>
                  </a:lnTo>
                  <a:lnTo>
                    <a:pt x="623" y="241"/>
                  </a:lnTo>
                  <a:lnTo>
                    <a:pt x="733" y="294"/>
                  </a:lnTo>
                  <a:lnTo>
                    <a:pt x="849" y="351"/>
                  </a:lnTo>
                  <a:lnTo>
                    <a:pt x="970" y="415"/>
                  </a:lnTo>
                  <a:lnTo>
                    <a:pt x="1093" y="485"/>
                  </a:lnTo>
                  <a:lnTo>
                    <a:pt x="1219" y="562"/>
                  </a:lnTo>
                  <a:lnTo>
                    <a:pt x="1346" y="644"/>
                  </a:lnTo>
                  <a:lnTo>
                    <a:pt x="1466" y="727"/>
                  </a:lnTo>
                  <a:lnTo>
                    <a:pt x="1582" y="813"/>
                  </a:lnTo>
                  <a:lnTo>
                    <a:pt x="1691" y="898"/>
                  </a:lnTo>
                  <a:lnTo>
                    <a:pt x="1794" y="983"/>
                  </a:lnTo>
                  <a:lnTo>
                    <a:pt x="1889" y="1066"/>
                  </a:lnTo>
                  <a:lnTo>
                    <a:pt x="1978" y="1147"/>
                  </a:lnTo>
                  <a:lnTo>
                    <a:pt x="2061" y="1224"/>
                  </a:lnTo>
                  <a:lnTo>
                    <a:pt x="2135" y="1298"/>
                  </a:lnTo>
                  <a:lnTo>
                    <a:pt x="2200" y="1365"/>
                  </a:lnTo>
                  <a:lnTo>
                    <a:pt x="2259" y="1427"/>
                  </a:lnTo>
                  <a:lnTo>
                    <a:pt x="2351" y="1529"/>
                  </a:lnTo>
                  <a:lnTo>
                    <a:pt x="2408" y="1596"/>
                  </a:lnTo>
                  <a:lnTo>
                    <a:pt x="2428" y="1620"/>
                  </a:lnTo>
                </a:path>
              </a:pathLst>
            </a:custGeom>
            <a:noFill/>
            <a:ln w="76200" cap="rnd">
              <a:solidFill>
                <a:srgbClr val="00B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00" name="Text Box 4">
              <a:extLst>
                <a:ext uri="{FF2B5EF4-FFF2-40B4-BE49-F238E27FC236}">
                  <a16:creationId xmlns:a16="http://schemas.microsoft.com/office/drawing/2014/main" id="{11B0B2FD-44E0-40A2-8393-4B582D85E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19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sr-Latn-RS" sz="2800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FLEKSIBILNOST</a:t>
              </a:r>
            </a:p>
          </p:txBody>
        </p:sp>
      </p:grpSp>
      <p:sp>
        <p:nvSpPr>
          <p:cNvPr id="101" name="AutoShape 7">
            <a:extLst>
              <a:ext uri="{FF2B5EF4-FFF2-40B4-BE49-F238E27FC236}">
                <a16:creationId xmlns:a16="http://schemas.microsoft.com/office/drawing/2014/main" id="{83B17BBB-504B-4D54-B97B-8BC259E2731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19724" y="5395032"/>
            <a:ext cx="5139713" cy="341313"/>
          </a:xfrm>
          <a:prstGeom prst="triangle">
            <a:avLst>
              <a:gd name="adj" fmla="val 53273"/>
            </a:avLst>
          </a:prstGeom>
          <a:gradFill rotWithShape="0">
            <a:gsLst>
              <a:gs pos="0">
                <a:srgbClr val="F2F2F2"/>
              </a:gs>
              <a:gs pos="50000">
                <a:schemeClr val="bg2">
                  <a:lumMod val="50000"/>
                </a:schemeClr>
              </a:gs>
              <a:gs pos="100000">
                <a:srgbClr val="F2F2F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2" name="AutoShape 8">
            <a:extLst>
              <a:ext uri="{FF2B5EF4-FFF2-40B4-BE49-F238E27FC236}">
                <a16:creationId xmlns:a16="http://schemas.microsoft.com/office/drawing/2014/main" id="{B276A2F6-E17D-4B80-B841-D445CD42463C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061243" y="1985084"/>
            <a:ext cx="1104900" cy="3390900"/>
          </a:xfrm>
          <a:prstGeom prst="rtTriangle">
            <a:avLst/>
          </a:prstGeom>
          <a:gradFill rotWithShape="0"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2400"/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id="{8577D798-8896-4BCE-9940-8A12D3967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168" y="5572834"/>
            <a:ext cx="9073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000" b="1" dirty="0">
                <a:latin typeface="+mn-lt"/>
              </a:rPr>
              <a:t>RAST</a:t>
            </a:r>
          </a:p>
        </p:txBody>
      </p:sp>
      <p:sp>
        <p:nvSpPr>
          <p:cNvPr id="104" name="Rectangle 10">
            <a:extLst>
              <a:ext uri="{FF2B5EF4-FFF2-40B4-BE49-F238E27FC236}">
                <a16:creationId xmlns:a16="http://schemas.microsoft.com/office/drawing/2014/main" id="{A6AA4208-7995-4286-BEF9-31BCB05F7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231" y="5572834"/>
            <a:ext cx="159819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000" b="1" dirty="0">
                <a:latin typeface="+mn-lt"/>
              </a:rPr>
              <a:t>STARENJE</a:t>
            </a:r>
          </a:p>
        </p:txBody>
      </p:sp>
      <p:sp>
        <p:nvSpPr>
          <p:cNvPr id="105" name="Rectangle 11">
            <a:extLst>
              <a:ext uri="{FF2B5EF4-FFF2-40B4-BE49-F238E27FC236}">
                <a16:creationId xmlns:a16="http://schemas.microsoft.com/office/drawing/2014/main" id="{D815DACC-8303-45F3-B51B-2B52FFD0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030" y="2180347"/>
            <a:ext cx="1224694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000" b="1" dirty="0">
                <a:latin typeface="+mn-lt"/>
              </a:rPr>
              <a:t>VISOKA</a:t>
            </a:r>
          </a:p>
        </p:txBody>
      </p:sp>
      <p:sp>
        <p:nvSpPr>
          <p:cNvPr id="106" name="Rectangle 12">
            <a:extLst>
              <a:ext uri="{FF2B5EF4-FFF2-40B4-BE49-F238E27FC236}">
                <a16:creationId xmlns:a16="http://schemas.microsoft.com/office/drawing/2014/main" id="{566D810C-9A39-4AE7-A56E-1F519949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323" y="4293309"/>
            <a:ext cx="101790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r-Latn-RS" sz="2000" b="1" dirty="0">
                <a:latin typeface="Gotham Book" pitchFamily="2" charset="0"/>
                <a:cs typeface="Gotham Book" pitchFamily="2" charset="0"/>
              </a:rPr>
              <a:t>NISKA</a:t>
            </a:r>
          </a:p>
        </p:txBody>
      </p:sp>
      <p:sp>
        <p:nvSpPr>
          <p:cNvPr id="107" name="Line 13">
            <a:extLst>
              <a:ext uri="{FF2B5EF4-FFF2-40B4-BE49-F238E27FC236}">
                <a16:creationId xmlns:a16="http://schemas.microsoft.com/office/drawing/2014/main" id="{111218E3-7CF1-4A57-BD52-890ADA4B9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3606" y="1908884"/>
            <a:ext cx="0" cy="3508375"/>
          </a:xfrm>
          <a:prstGeom prst="line">
            <a:avLst/>
          </a:prstGeom>
          <a:noFill/>
          <a:ln w="38100">
            <a:solidFill>
              <a:srgbClr val="6E004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08" name="Line 14">
            <a:extLst>
              <a:ext uri="{FF2B5EF4-FFF2-40B4-BE49-F238E27FC236}">
                <a16:creationId xmlns:a16="http://schemas.microsoft.com/office/drawing/2014/main" id="{6FC6530D-7476-432D-92B7-A42289894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3606" y="5402972"/>
            <a:ext cx="5715000" cy="0"/>
          </a:xfrm>
          <a:prstGeom prst="line">
            <a:avLst/>
          </a:prstGeom>
          <a:noFill/>
          <a:ln w="38100">
            <a:solidFill>
              <a:srgbClr val="6E004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09" name="Line 15">
            <a:extLst>
              <a:ext uri="{FF2B5EF4-FFF2-40B4-BE49-F238E27FC236}">
                <a16:creationId xmlns:a16="http://schemas.microsoft.com/office/drawing/2014/main" id="{7A5053AE-7F46-4AF3-ABF5-780CB2A294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3593" y="3261434"/>
            <a:ext cx="0" cy="2362200"/>
          </a:xfrm>
          <a:prstGeom prst="line">
            <a:avLst/>
          </a:prstGeom>
          <a:noFill/>
          <a:ln w="38100">
            <a:solidFill>
              <a:srgbClr val="002060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grpSp>
        <p:nvGrpSpPr>
          <p:cNvPr id="110" name="Group 16">
            <a:extLst>
              <a:ext uri="{FF2B5EF4-FFF2-40B4-BE49-F238E27FC236}">
                <a16:creationId xmlns:a16="http://schemas.microsoft.com/office/drawing/2014/main" id="{4A57F413-84B9-4FFE-8B8D-69DB9185DB5F}"/>
              </a:ext>
            </a:extLst>
          </p:cNvPr>
          <p:cNvGrpSpPr>
            <a:grpSpLocks/>
          </p:cNvGrpSpPr>
          <p:nvPr/>
        </p:nvGrpSpPr>
        <p:grpSpPr bwMode="auto">
          <a:xfrm>
            <a:off x="3794793" y="1273884"/>
            <a:ext cx="5824538" cy="3821113"/>
            <a:chOff x="1707" y="960"/>
            <a:chExt cx="3669" cy="2407"/>
          </a:xfrm>
        </p:grpSpPr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BB4D60BD-B4E0-4980-9DB9-EFB353A03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" y="1625"/>
              <a:ext cx="3020" cy="1742"/>
            </a:xfrm>
            <a:custGeom>
              <a:avLst/>
              <a:gdLst>
                <a:gd name="T0" fmla="*/ 0 w 2358"/>
                <a:gd name="T1" fmla="*/ 5097 h 1616"/>
                <a:gd name="T2" fmla="*/ 2581 w 2358"/>
                <a:gd name="T3" fmla="*/ 4858 h 1616"/>
                <a:gd name="T4" fmla="*/ 5575 w 2358"/>
                <a:gd name="T5" fmla="*/ 4590 h 1616"/>
                <a:gd name="T6" fmla="*/ 9586 w 2358"/>
                <a:gd name="T7" fmla="*/ 4235 h 1616"/>
                <a:gd name="T8" fmla="*/ 14460 w 2358"/>
                <a:gd name="T9" fmla="*/ 3827 h 1616"/>
                <a:gd name="T10" fmla="*/ 20138 w 2358"/>
                <a:gd name="T11" fmla="*/ 3373 h 1616"/>
                <a:gd name="T12" fmla="*/ 26391 w 2358"/>
                <a:gd name="T13" fmla="*/ 2890 h 1616"/>
                <a:gd name="T14" fmla="*/ 29752 w 2358"/>
                <a:gd name="T15" fmla="*/ 2643 h 1616"/>
                <a:gd name="T16" fmla="*/ 33247 w 2358"/>
                <a:gd name="T17" fmla="*/ 2393 h 1616"/>
                <a:gd name="T18" fmla="*/ 36894 w 2358"/>
                <a:gd name="T19" fmla="*/ 2144 h 1616"/>
                <a:gd name="T20" fmla="*/ 40529 w 2358"/>
                <a:gd name="T21" fmla="*/ 1903 h 1616"/>
                <a:gd name="T22" fmla="*/ 44357 w 2358"/>
                <a:gd name="T23" fmla="*/ 1665 h 1616"/>
                <a:gd name="T24" fmla="*/ 48148 w 2358"/>
                <a:gd name="T25" fmla="*/ 1433 h 1616"/>
                <a:gd name="T26" fmla="*/ 52052 w 2358"/>
                <a:gd name="T27" fmla="*/ 1212 h 1616"/>
                <a:gd name="T28" fmla="*/ 55967 w 2358"/>
                <a:gd name="T29" fmla="*/ 1003 h 1616"/>
                <a:gd name="T30" fmla="*/ 59877 w 2358"/>
                <a:gd name="T31" fmla="*/ 808 h 1616"/>
                <a:gd name="T32" fmla="*/ 63827 w 2358"/>
                <a:gd name="T33" fmla="*/ 627 h 1616"/>
                <a:gd name="T34" fmla="*/ 67727 w 2358"/>
                <a:gd name="T35" fmla="*/ 468 h 1616"/>
                <a:gd name="T36" fmla="*/ 71560 w 2358"/>
                <a:gd name="T37" fmla="*/ 326 h 1616"/>
                <a:gd name="T38" fmla="*/ 75464 w 2358"/>
                <a:gd name="T39" fmla="*/ 208 h 1616"/>
                <a:gd name="T40" fmla="*/ 79240 w 2358"/>
                <a:gd name="T41" fmla="*/ 115 h 1616"/>
                <a:gd name="T42" fmla="*/ 82936 w 2358"/>
                <a:gd name="T43" fmla="*/ 43 h 1616"/>
                <a:gd name="T44" fmla="*/ 86618 w 2358"/>
                <a:gd name="T45" fmla="*/ 1 h 1616"/>
                <a:gd name="T46" fmla="*/ 90221 w 2358"/>
                <a:gd name="T47" fmla="*/ 0 h 1616"/>
                <a:gd name="T48" fmla="*/ 93675 w 2358"/>
                <a:gd name="T49" fmla="*/ 26 h 1616"/>
                <a:gd name="T50" fmla="*/ 96316 w 2358"/>
                <a:gd name="T51" fmla="*/ 71 h 1616"/>
                <a:gd name="T52" fmla="*/ 98806 w 2358"/>
                <a:gd name="T53" fmla="*/ 139 h 1616"/>
                <a:gd name="T54" fmla="*/ 101033 w 2358"/>
                <a:gd name="T55" fmla="*/ 237 h 1616"/>
                <a:gd name="T56" fmla="*/ 103245 w 2358"/>
                <a:gd name="T57" fmla="*/ 351 h 1616"/>
                <a:gd name="T58" fmla="*/ 105279 w 2358"/>
                <a:gd name="T59" fmla="*/ 489 h 1616"/>
                <a:gd name="T60" fmla="*/ 107136 w 2358"/>
                <a:gd name="T61" fmla="*/ 646 h 1616"/>
                <a:gd name="T62" fmla="*/ 108879 w 2358"/>
                <a:gd name="T63" fmla="*/ 818 h 1616"/>
                <a:gd name="T64" fmla="*/ 110472 w 2358"/>
                <a:gd name="T65" fmla="*/ 1003 h 1616"/>
                <a:gd name="T66" fmla="*/ 112063 w 2358"/>
                <a:gd name="T67" fmla="*/ 1211 h 1616"/>
                <a:gd name="T68" fmla="*/ 113441 w 2358"/>
                <a:gd name="T69" fmla="*/ 1416 h 1616"/>
                <a:gd name="T70" fmla="*/ 114690 w 2358"/>
                <a:gd name="T71" fmla="*/ 1644 h 1616"/>
                <a:gd name="T72" fmla="*/ 115847 w 2358"/>
                <a:gd name="T73" fmla="*/ 1868 h 1616"/>
                <a:gd name="T74" fmla="*/ 116864 w 2358"/>
                <a:gd name="T75" fmla="*/ 2102 h 1616"/>
                <a:gd name="T76" fmla="*/ 117807 w 2358"/>
                <a:gd name="T77" fmla="*/ 2341 h 1616"/>
                <a:gd name="T78" fmla="*/ 119414 w 2358"/>
                <a:gd name="T79" fmla="*/ 2822 h 1616"/>
                <a:gd name="T80" fmla="*/ 120746 w 2358"/>
                <a:gd name="T81" fmla="*/ 3306 h 1616"/>
                <a:gd name="T82" fmla="*/ 121688 w 2358"/>
                <a:gd name="T83" fmla="*/ 3771 h 1616"/>
                <a:gd name="T84" fmla="*/ 122451 w 2358"/>
                <a:gd name="T85" fmla="*/ 4192 h 1616"/>
                <a:gd name="T86" fmla="*/ 122993 w 2358"/>
                <a:gd name="T87" fmla="*/ 4588 h 1616"/>
                <a:gd name="T88" fmla="*/ 123222 w 2358"/>
                <a:gd name="T89" fmla="*/ 4903 h 1616"/>
                <a:gd name="T90" fmla="*/ 123356 w 2358"/>
                <a:gd name="T91" fmla="*/ 5146 h 1616"/>
                <a:gd name="T92" fmla="*/ 123566 w 2358"/>
                <a:gd name="T93" fmla="*/ 5370 h 16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58"/>
                <a:gd name="T142" fmla="*/ 0 h 1616"/>
                <a:gd name="T143" fmla="*/ 2358 w 2358"/>
                <a:gd name="T144" fmla="*/ 1616 h 16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58" h="1616">
                  <a:moveTo>
                    <a:pt x="0" y="1533"/>
                  </a:moveTo>
                  <a:lnTo>
                    <a:pt x="49" y="1461"/>
                  </a:lnTo>
                  <a:lnTo>
                    <a:pt x="106" y="1380"/>
                  </a:lnTo>
                  <a:lnTo>
                    <a:pt x="183" y="1275"/>
                  </a:lnTo>
                  <a:lnTo>
                    <a:pt x="276" y="1151"/>
                  </a:lnTo>
                  <a:lnTo>
                    <a:pt x="384" y="1015"/>
                  </a:lnTo>
                  <a:lnTo>
                    <a:pt x="504" y="868"/>
                  </a:lnTo>
                  <a:lnTo>
                    <a:pt x="568" y="794"/>
                  </a:lnTo>
                  <a:lnTo>
                    <a:pt x="635" y="720"/>
                  </a:lnTo>
                  <a:lnTo>
                    <a:pt x="704" y="645"/>
                  </a:lnTo>
                  <a:lnTo>
                    <a:pt x="774" y="572"/>
                  </a:lnTo>
                  <a:lnTo>
                    <a:pt x="846" y="501"/>
                  </a:lnTo>
                  <a:lnTo>
                    <a:pt x="919" y="431"/>
                  </a:lnTo>
                  <a:lnTo>
                    <a:pt x="993" y="365"/>
                  </a:lnTo>
                  <a:lnTo>
                    <a:pt x="1067" y="302"/>
                  </a:lnTo>
                  <a:lnTo>
                    <a:pt x="1142" y="243"/>
                  </a:lnTo>
                  <a:lnTo>
                    <a:pt x="1218" y="189"/>
                  </a:lnTo>
                  <a:lnTo>
                    <a:pt x="1292" y="140"/>
                  </a:lnTo>
                  <a:lnTo>
                    <a:pt x="1366" y="98"/>
                  </a:lnTo>
                  <a:lnTo>
                    <a:pt x="1440" y="62"/>
                  </a:lnTo>
                  <a:lnTo>
                    <a:pt x="1512" y="34"/>
                  </a:lnTo>
                  <a:lnTo>
                    <a:pt x="1583" y="14"/>
                  </a:lnTo>
                  <a:lnTo>
                    <a:pt x="1653" y="1"/>
                  </a:lnTo>
                  <a:lnTo>
                    <a:pt x="1722" y="0"/>
                  </a:lnTo>
                  <a:lnTo>
                    <a:pt x="1787" y="7"/>
                  </a:lnTo>
                  <a:lnTo>
                    <a:pt x="1838" y="21"/>
                  </a:lnTo>
                  <a:lnTo>
                    <a:pt x="1885" y="42"/>
                  </a:lnTo>
                  <a:lnTo>
                    <a:pt x="1928" y="71"/>
                  </a:lnTo>
                  <a:lnTo>
                    <a:pt x="1970" y="106"/>
                  </a:lnTo>
                  <a:lnTo>
                    <a:pt x="2009" y="148"/>
                  </a:lnTo>
                  <a:lnTo>
                    <a:pt x="2044" y="194"/>
                  </a:lnTo>
                  <a:lnTo>
                    <a:pt x="2078" y="246"/>
                  </a:lnTo>
                  <a:lnTo>
                    <a:pt x="2108" y="302"/>
                  </a:lnTo>
                  <a:lnTo>
                    <a:pt x="2138" y="364"/>
                  </a:lnTo>
                  <a:lnTo>
                    <a:pt x="2164" y="426"/>
                  </a:lnTo>
                  <a:lnTo>
                    <a:pt x="2188" y="494"/>
                  </a:lnTo>
                  <a:lnTo>
                    <a:pt x="2210" y="562"/>
                  </a:lnTo>
                  <a:lnTo>
                    <a:pt x="2230" y="633"/>
                  </a:lnTo>
                  <a:lnTo>
                    <a:pt x="2248" y="705"/>
                  </a:lnTo>
                  <a:lnTo>
                    <a:pt x="2279" y="850"/>
                  </a:lnTo>
                  <a:lnTo>
                    <a:pt x="2304" y="994"/>
                  </a:lnTo>
                  <a:lnTo>
                    <a:pt x="2322" y="1134"/>
                  </a:lnTo>
                  <a:lnTo>
                    <a:pt x="2336" y="1263"/>
                  </a:lnTo>
                  <a:lnTo>
                    <a:pt x="2346" y="1379"/>
                  </a:lnTo>
                  <a:lnTo>
                    <a:pt x="2351" y="1475"/>
                  </a:lnTo>
                  <a:lnTo>
                    <a:pt x="2354" y="1549"/>
                  </a:lnTo>
                  <a:lnTo>
                    <a:pt x="2357" y="1615"/>
                  </a:lnTo>
                </a:path>
              </a:pathLst>
            </a:custGeom>
            <a:noFill/>
            <a:ln w="76200" cap="rnd">
              <a:solidFill>
                <a:srgbClr val="C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r-Latn-RS" dirty="0"/>
            </a:p>
          </p:txBody>
        </p:sp>
        <p:sp>
          <p:nvSpPr>
            <p:cNvPr id="112" name="Text Box 18">
              <a:extLst>
                <a:ext uri="{FF2B5EF4-FFF2-40B4-BE49-F238E27FC236}">
                  <a16:creationId xmlns:a16="http://schemas.microsoft.com/office/drawing/2014/main" id="{1F4E476D-861C-413D-9125-C6677E1C3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960"/>
              <a:ext cx="24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sr-Latn-RS" sz="28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KONTROLISANOST</a:t>
              </a:r>
            </a:p>
          </p:txBody>
        </p:sp>
      </p:grpSp>
      <p:grpSp>
        <p:nvGrpSpPr>
          <p:cNvPr id="113" name="Group 19">
            <a:extLst>
              <a:ext uri="{FF2B5EF4-FFF2-40B4-BE49-F238E27FC236}">
                <a16:creationId xmlns:a16="http://schemas.microsoft.com/office/drawing/2014/main" id="{B439C45C-D75E-4D1E-AC1B-9BA99AF89A6D}"/>
              </a:ext>
            </a:extLst>
          </p:cNvPr>
          <p:cNvGrpSpPr>
            <a:grpSpLocks/>
          </p:cNvGrpSpPr>
          <p:nvPr/>
        </p:nvGrpSpPr>
        <p:grpSpPr bwMode="auto">
          <a:xfrm>
            <a:off x="4556793" y="2901072"/>
            <a:ext cx="2667000" cy="1731963"/>
            <a:chOff x="2208" y="1981"/>
            <a:chExt cx="1680" cy="1091"/>
          </a:xfrm>
        </p:grpSpPr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3C568795-402B-4026-A2AD-A1B61D903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1981"/>
              <a:ext cx="305" cy="232"/>
            </a:xfrm>
            <a:custGeom>
              <a:avLst/>
              <a:gdLst>
                <a:gd name="T0" fmla="*/ 16962 w 324"/>
                <a:gd name="T1" fmla="*/ 1562 h 195"/>
                <a:gd name="T2" fmla="*/ 16302 w 324"/>
                <a:gd name="T3" fmla="*/ 953 h 195"/>
                <a:gd name="T4" fmla="*/ 14574 w 324"/>
                <a:gd name="T5" fmla="*/ 440 h 195"/>
                <a:gd name="T6" fmla="*/ 11760 w 324"/>
                <a:gd name="T7" fmla="*/ 140 h 195"/>
                <a:gd name="T8" fmla="*/ 8520 w 324"/>
                <a:gd name="T9" fmla="*/ 0 h 195"/>
                <a:gd name="T10" fmla="*/ 5154 w 324"/>
                <a:gd name="T11" fmla="*/ 140 h 195"/>
                <a:gd name="T12" fmla="*/ 2418 w 324"/>
                <a:gd name="T13" fmla="*/ 440 h 195"/>
                <a:gd name="T14" fmla="*/ 601 w 324"/>
                <a:gd name="T15" fmla="*/ 953 h 195"/>
                <a:gd name="T16" fmla="*/ 0 w 324"/>
                <a:gd name="T17" fmla="*/ 1562 h 195"/>
                <a:gd name="T18" fmla="*/ 601 w 324"/>
                <a:gd name="T19" fmla="*/ 2183 h 195"/>
                <a:gd name="T20" fmla="*/ 2418 w 324"/>
                <a:gd name="T21" fmla="*/ 2636 h 195"/>
                <a:gd name="T22" fmla="*/ 5154 w 324"/>
                <a:gd name="T23" fmla="*/ 2992 h 195"/>
                <a:gd name="T24" fmla="*/ 8520 w 324"/>
                <a:gd name="T25" fmla="*/ 3130 h 195"/>
                <a:gd name="T26" fmla="*/ 11760 w 324"/>
                <a:gd name="T27" fmla="*/ 2992 h 195"/>
                <a:gd name="T28" fmla="*/ 14574 w 324"/>
                <a:gd name="T29" fmla="*/ 2636 h 195"/>
                <a:gd name="T30" fmla="*/ 16302 w 324"/>
                <a:gd name="T31" fmla="*/ 2183 h 195"/>
                <a:gd name="T32" fmla="*/ 16962 w 324"/>
                <a:gd name="T33" fmla="*/ 1562 h 1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4"/>
                <a:gd name="T52" fmla="*/ 0 h 195"/>
                <a:gd name="T53" fmla="*/ 324 w 324"/>
                <a:gd name="T54" fmla="*/ 195 h 1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4" h="195">
                  <a:moveTo>
                    <a:pt x="323" y="97"/>
                  </a:moveTo>
                  <a:lnTo>
                    <a:pt x="311" y="59"/>
                  </a:lnTo>
                  <a:lnTo>
                    <a:pt x="277" y="28"/>
                  </a:lnTo>
                  <a:lnTo>
                    <a:pt x="224" y="8"/>
                  </a:lnTo>
                  <a:lnTo>
                    <a:pt x="162" y="0"/>
                  </a:lnTo>
                  <a:lnTo>
                    <a:pt x="98" y="8"/>
                  </a:lnTo>
                  <a:lnTo>
                    <a:pt x="46" y="28"/>
                  </a:lnTo>
                  <a:lnTo>
                    <a:pt x="12" y="59"/>
                  </a:lnTo>
                  <a:lnTo>
                    <a:pt x="0" y="97"/>
                  </a:lnTo>
                  <a:lnTo>
                    <a:pt x="12" y="135"/>
                  </a:lnTo>
                  <a:lnTo>
                    <a:pt x="46" y="164"/>
                  </a:lnTo>
                  <a:lnTo>
                    <a:pt x="98" y="186"/>
                  </a:lnTo>
                  <a:lnTo>
                    <a:pt x="162" y="194"/>
                  </a:lnTo>
                  <a:lnTo>
                    <a:pt x="224" y="186"/>
                  </a:lnTo>
                  <a:lnTo>
                    <a:pt x="277" y="164"/>
                  </a:lnTo>
                  <a:lnTo>
                    <a:pt x="311" y="135"/>
                  </a:lnTo>
                  <a:lnTo>
                    <a:pt x="323" y="97"/>
                  </a:lnTo>
                </a:path>
              </a:pathLst>
            </a:custGeom>
            <a:noFill/>
            <a:ln w="38100" cap="rnd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115" name="Text Box 21">
              <a:extLst>
                <a:ext uri="{FF2B5EF4-FFF2-40B4-BE49-F238E27FC236}">
                  <a16:creationId xmlns:a16="http://schemas.microsoft.com/office/drawing/2014/main" id="{71B5680D-141E-4E6C-8A6F-EB09B07D5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784"/>
              <a:ext cx="1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sr-Latn-RS" sz="2400" b="1" dirty="0">
                  <a:solidFill>
                    <a:srgbClr val="0070C0"/>
                  </a:solidFill>
                  <a:latin typeface="Tahoma" panose="020B0604030504040204" pitchFamily="34" charset="0"/>
                </a:rPr>
                <a:t>TOP   FORMA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62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4939772"/>
            <a:ext cx="1891233" cy="1918444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pic>
        <p:nvPicPr>
          <p:cNvPr id="26" name="Picture 4" descr="flexib_1yoga_ind">
            <a:extLst>
              <a:ext uri="{FF2B5EF4-FFF2-40B4-BE49-F238E27FC236}">
                <a16:creationId xmlns:a16="http://schemas.microsoft.com/office/drawing/2014/main" id="{BA5E8B53-A673-4D16-AB0D-AE1F8E3E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91144"/>
            <a:ext cx="66675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771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4939772"/>
            <a:ext cx="1891233" cy="1918444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pic>
        <p:nvPicPr>
          <p:cNvPr id="8" name="Picture 4" descr="flexib_yoga_serb">
            <a:extLst>
              <a:ext uri="{FF2B5EF4-FFF2-40B4-BE49-F238E27FC236}">
                <a16:creationId xmlns:a16="http://schemas.microsoft.com/office/drawing/2014/main" id="{F879778C-D8A7-4B78-ADE2-4BB8F137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97" y="633412"/>
            <a:ext cx="66675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496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55" name="Line 11">
            <a:extLst>
              <a:ext uri="{FF2B5EF4-FFF2-40B4-BE49-F238E27FC236}">
                <a16:creationId xmlns:a16="http://schemas.microsoft.com/office/drawing/2014/main" id="{813A17EC-265F-4CB1-9246-2A3361F74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325" y="6003925"/>
            <a:ext cx="7212013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7DBC8072-85C0-4AE6-8CDE-E147F946F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463" y="5873750"/>
            <a:ext cx="0" cy="250825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376FB427-2EFF-4B00-B278-F85953B1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953125"/>
            <a:ext cx="77905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008080"/>
                </a:solidFill>
                <a:latin typeface="+mj-lt"/>
              </a:rPr>
              <a:t>rast</a:t>
            </a: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9DBE1032-3B74-4103-A1ED-CC15730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9950"/>
            <a:ext cx="143789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B81424"/>
                </a:solidFill>
                <a:latin typeface="+mj-lt"/>
              </a:rPr>
              <a:t>starenje</a:t>
            </a:r>
          </a:p>
        </p:txBody>
      </p:sp>
      <p:sp>
        <p:nvSpPr>
          <p:cNvPr id="59" name="Rectangle 15">
            <a:extLst>
              <a:ext uri="{FF2B5EF4-FFF2-40B4-BE49-F238E27FC236}">
                <a16:creationId xmlns:a16="http://schemas.microsoft.com/office/drawing/2014/main" id="{7C521201-D18D-4FD6-832A-4275B760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038725"/>
            <a:ext cx="164628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Udvaranje</a:t>
            </a: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AB98C80F-E56C-4E21-8EA1-77094D033F61}"/>
              </a:ext>
            </a:extLst>
          </p:cNvPr>
          <p:cNvSpPr>
            <a:spLocks/>
          </p:cNvSpPr>
          <p:nvPr/>
        </p:nvSpPr>
        <p:spPr bwMode="auto">
          <a:xfrm>
            <a:off x="2176463" y="52673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id="{B999D20B-51DB-4958-8033-FF5BDCE7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B9A103F6-BC15-48FC-97F8-5D841F8E1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121" y="5495925"/>
            <a:ext cx="160337" cy="120650"/>
          </a:xfrm>
          <a:prstGeom prst="line">
            <a:avLst/>
          </a:prstGeom>
          <a:noFill/>
          <a:ln w="76200">
            <a:solidFill>
              <a:srgbClr val="939393"/>
            </a:solidFill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:a16="http://schemas.microsoft.com/office/drawing/2014/main" id="{DBAB48FC-6C7C-4752-A893-1639D86C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4" name="Rectangle 20">
            <a:extLst>
              <a:ext uri="{FF2B5EF4-FFF2-40B4-BE49-F238E27FC236}">
                <a16:creationId xmlns:a16="http://schemas.microsoft.com/office/drawing/2014/main" id="{9531C666-A9AC-410B-8A59-CC4EF557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5267325"/>
            <a:ext cx="68127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Flert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43CBCE1-F1AC-48AE-BFD1-3FFF15968A42}"/>
              </a:ext>
            </a:extLst>
          </p:cNvPr>
          <p:cNvSpPr/>
          <p:nvPr/>
        </p:nvSpPr>
        <p:spPr>
          <a:xfrm>
            <a:off x="6539911" y="854074"/>
            <a:ext cx="3715502" cy="2191201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Preduzetnik se rađa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Svako je preduzetništvo iz „nužde“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Tri generacije preduzetnika</a:t>
            </a:r>
            <a:endParaRPr lang="sr-Latn-RS" altLang="sr-Latn-R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96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utoUpdateAnimBg="0"/>
      <p:bldP spid="61" grpId="0" animBg="1"/>
      <p:bldP spid="63" grpId="0" animBg="1"/>
      <p:bldP spid="6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8">
            <a:extLst>
              <a:ext uri="{FF2B5EF4-FFF2-40B4-BE49-F238E27FC236}">
                <a16:creationId xmlns:a16="http://schemas.microsoft.com/office/drawing/2014/main" id="{C8936263-44E2-404A-AC3A-BA13426EDB76}"/>
              </a:ext>
            </a:extLst>
          </p:cNvPr>
          <p:cNvSpPr>
            <a:spLocks/>
          </p:cNvSpPr>
          <p:nvPr/>
        </p:nvSpPr>
        <p:spPr bwMode="auto">
          <a:xfrm>
            <a:off x="2182813" y="4889500"/>
            <a:ext cx="417512" cy="458788"/>
          </a:xfrm>
          <a:custGeom>
            <a:avLst/>
            <a:gdLst>
              <a:gd name="T0" fmla="*/ 0 w 263"/>
              <a:gd name="T1" fmla="*/ 2147483646 h 289"/>
              <a:gd name="T2" fmla="*/ 2147483646 w 263"/>
              <a:gd name="T3" fmla="*/ 2147483646 h 289"/>
              <a:gd name="T4" fmla="*/ 2147483646 w 263"/>
              <a:gd name="T5" fmla="*/ 2147483646 h 289"/>
              <a:gd name="T6" fmla="*/ 2147483646 w 263"/>
              <a:gd name="T7" fmla="*/ 2147483646 h 289"/>
              <a:gd name="T8" fmla="*/ 2147483646 w 263"/>
              <a:gd name="T9" fmla="*/ 2147483646 h 289"/>
              <a:gd name="T10" fmla="*/ 2147483646 w 263"/>
              <a:gd name="T11" fmla="*/ 2147483646 h 289"/>
              <a:gd name="T12" fmla="*/ 2147483646 w 263"/>
              <a:gd name="T13" fmla="*/ 2147483646 h 289"/>
              <a:gd name="T14" fmla="*/ 2147483646 w 263"/>
              <a:gd name="T15" fmla="*/ 2147483646 h 289"/>
              <a:gd name="T16" fmla="*/ 2147483646 w 263"/>
              <a:gd name="T17" fmla="*/ 0 h 2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3" h="289">
                <a:moveTo>
                  <a:pt x="0" y="288"/>
                </a:moveTo>
                <a:lnTo>
                  <a:pt x="73" y="224"/>
                </a:lnTo>
                <a:lnTo>
                  <a:pt x="57" y="172"/>
                </a:lnTo>
                <a:lnTo>
                  <a:pt x="165" y="194"/>
                </a:lnTo>
                <a:lnTo>
                  <a:pt x="111" y="104"/>
                </a:lnTo>
                <a:lnTo>
                  <a:pt x="215" y="130"/>
                </a:lnTo>
                <a:lnTo>
                  <a:pt x="165" y="38"/>
                </a:lnTo>
                <a:lnTo>
                  <a:pt x="231" y="52"/>
                </a:lnTo>
                <a:lnTo>
                  <a:pt x="262" y="0"/>
                </a:lnTo>
              </a:path>
            </a:pathLst>
          </a:custGeom>
          <a:noFill/>
          <a:ln w="76200" cap="rnd" cmpd="sng">
            <a:solidFill>
              <a:srgbClr val="939393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E7A3EE92-05B5-4512-B47B-E60AA40E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D342D8BD-1F00-4764-8968-78C70033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3" y="4429125"/>
            <a:ext cx="202459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Doba povoja</a:t>
            </a: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681549D7-28D9-4A0A-9D5D-AAA5BE55D828}"/>
              </a:ext>
            </a:extLst>
          </p:cNvPr>
          <p:cNvSpPr>
            <a:spLocks/>
          </p:cNvSpPr>
          <p:nvPr/>
        </p:nvSpPr>
        <p:spPr bwMode="auto">
          <a:xfrm>
            <a:off x="2786063" y="45815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4" name="Oval 34">
            <a:extLst>
              <a:ext uri="{FF2B5EF4-FFF2-40B4-BE49-F238E27FC236}">
                <a16:creationId xmlns:a16="http://schemas.microsoft.com/office/drawing/2014/main" id="{41C4A266-B949-4610-904D-E094F19E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46577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F56D50BA-2C1B-45EC-8864-422B7DD83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733925"/>
            <a:ext cx="2321148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Smrt</a:t>
            </a:r>
            <a:r>
              <a:rPr lang="en-U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sr-Latn-RS" altLang="sr-Latn-RS" sz="16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novorođenčeta</a:t>
            </a:r>
          </a:p>
        </p:txBody>
      </p:sp>
      <p:pic>
        <p:nvPicPr>
          <p:cNvPr id="17" name="Imagen 1" descr="Elipse 1 copia 4.png">
            <a:extLst>
              <a:ext uri="{FF2B5EF4-FFF2-40B4-BE49-F238E27FC236}">
                <a16:creationId xmlns:a16="http://schemas.microsoft.com/office/drawing/2014/main" id="{561F6523-87D9-4E4F-B8EA-F67582DC9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3" y="5859054"/>
            <a:ext cx="984989" cy="999161"/>
          </a:xfrm>
          <a:prstGeom prst="rect">
            <a:avLst/>
          </a:prstGeom>
        </p:spPr>
      </p:pic>
      <p:pic>
        <p:nvPicPr>
          <p:cNvPr id="18" name="Imagen 4" descr="Elipse 1 copia 5.png">
            <a:extLst>
              <a:ext uri="{FF2B5EF4-FFF2-40B4-BE49-F238E27FC236}">
                <a16:creationId xmlns:a16="http://schemas.microsoft.com/office/drawing/2014/main" id="{BF7370EE-09BC-423C-A55A-A6E674576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413" y="1"/>
            <a:ext cx="1936588" cy="1936588"/>
          </a:xfrm>
          <a:prstGeom prst="rect">
            <a:avLst/>
          </a:prstGeom>
        </p:spPr>
      </p:pic>
      <p:pic>
        <p:nvPicPr>
          <p:cNvPr id="19" name="Imagen 10" descr="Capa 15.png">
            <a:extLst>
              <a:ext uri="{FF2B5EF4-FFF2-40B4-BE49-F238E27FC236}">
                <a16:creationId xmlns:a16="http://schemas.microsoft.com/office/drawing/2014/main" id="{AABCD27B-FB25-4E97-9F81-EAF60F795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23" y="5653569"/>
            <a:ext cx="1408654" cy="999161"/>
          </a:xfrm>
          <a:prstGeom prst="rect">
            <a:avLst/>
          </a:prstGeom>
        </p:spPr>
      </p:pic>
      <p:pic>
        <p:nvPicPr>
          <p:cNvPr id="25" name="Imagen 2" descr="1.-Logo-and-Variations.png">
            <a:extLst>
              <a:ext uri="{FF2B5EF4-FFF2-40B4-BE49-F238E27FC236}">
                <a16:creationId xmlns:a16="http://schemas.microsoft.com/office/drawing/2014/main" id="{64AB31F5-AA45-4232-8F93-D06064AA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78" y="-265344"/>
            <a:ext cx="2540404" cy="1323127"/>
          </a:xfrm>
          <a:prstGeom prst="rect">
            <a:avLst/>
          </a:prstGeom>
        </p:spPr>
      </p:pic>
      <p:sp>
        <p:nvSpPr>
          <p:cNvPr id="55" name="Line 11">
            <a:extLst>
              <a:ext uri="{FF2B5EF4-FFF2-40B4-BE49-F238E27FC236}">
                <a16:creationId xmlns:a16="http://schemas.microsoft.com/office/drawing/2014/main" id="{813A17EC-265F-4CB1-9246-2A3361F74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6325" y="6003925"/>
            <a:ext cx="7212013" cy="0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6" name="Line 12">
            <a:extLst>
              <a:ext uri="{FF2B5EF4-FFF2-40B4-BE49-F238E27FC236}">
                <a16:creationId xmlns:a16="http://schemas.microsoft.com/office/drawing/2014/main" id="{7DBC8072-85C0-4AE6-8CDE-E147F946F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1463" y="5873750"/>
            <a:ext cx="0" cy="250825"/>
          </a:xfrm>
          <a:prstGeom prst="line">
            <a:avLst/>
          </a:prstGeom>
          <a:noFill/>
          <a:ln w="508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57" name="Rectangle 13">
            <a:extLst>
              <a:ext uri="{FF2B5EF4-FFF2-40B4-BE49-F238E27FC236}">
                <a16:creationId xmlns:a16="http://schemas.microsoft.com/office/drawing/2014/main" id="{376FB427-2EFF-4B00-B278-F85953B1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5953125"/>
            <a:ext cx="779059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008080"/>
                </a:solidFill>
                <a:latin typeface="+mj-lt"/>
              </a:rPr>
              <a:t>rast</a:t>
            </a:r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9DBE1032-3B74-4103-A1ED-CC1573006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949950"/>
            <a:ext cx="1437894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sr-Latn-RS" altLang="sr-Latn-RS" sz="2400" i="1" dirty="0">
                <a:solidFill>
                  <a:srgbClr val="B81424"/>
                </a:solidFill>
                <a:latin typeface="+mj-lt"/>
              </a:rPr>
              <a:t>starenje</a:t>
            </a:r>
          </a:p>
        </p:txBody>
      </p:sp>
      <p:sp>
        <p:nvSpPr>
          <p:cNvPr id="60" name="Freeform 16">
            <a:extLst>
              <a:ext uri="{FF2B5EF4-FFF2-40B4-BE49-F238E27FC236}">
                <a16:creationId xmlns:a16="http://schemas.microsoft.com/office/drawing/2014/main" id="{AB98C80F-E56C-4E21-8EA1-77094D033F61}"/>
              </a:ext>
            </a:extLst>
          </p:cNvPr>
          <p:cNvSpPr>
            <a:spLocks/>
          </p:cNvSpPr>
          <p:nvPr/>
        </p:nvSpPr>
        <p:spPr bwMode="auto">
          <a:xfrm>
            <a:off x="2176463" y="5267325"/>
            <a:ext cx="803275" cy="174625"/>
          </a:xfrm>
          <a:custGeom>
            <a:avLst/>
            <a:gdLst>
              <a:gd name="T0" fmla="*/ 0 w 506"/>
              <a:gd name="T1" fmla="*/ 2147483646 h 110"/>
              <a:gd name="T2" fmla="*/ 2147483646 w 506"/>
              <a:gd name="T3" fmla="*/ 2147483646 h 110"/>
              <a:gd name="T4" fmla="*/ 2147483646 w 506"/>
              <a:gd name="T5" fmla="*/ 2147483646 h 110"/>
              <a:gd name="T6" fmla="*/ 2147483646 w 506"/>
              <a:gd name="T7" fmla="*/ 2147483646 h 110"/>
              <a:gd name="T8" fmla="*/ 2147483646 w 506"/>
              <a:gd name="T9" fmla="*/ 2147483646 h 110"/>
              <a:gd name="T10" fmla="*/ 2147483646 w 506"/>
              <a:gd name="T11" fmla="*/ 2147483646 h 110"/>
              <a:gd name="T12" fmla="*/ 2147483646 w 506"/>
              <a:gd name="T13" fmla="*/ 0 h 110"/>
              <a:gd name="T14" fmla="*/ 2147483646 w 506"/>
              <a:gd name="T15" fmla="*/ 2147483646 h 110"/>
              <a:gd name="T16" fmla="*/ 2147483646 w 506"/>
              <a:gd name="T17" fmla="*/ 2147483646 h 110"/>
              <a:gd name="T18" fmla="*/ 2147483646 w 506"/>
              <a:gd name="T19" fmla="*/ 2147483646 h 110"/>
              <a:gd name="T20" fmla="*/ 2147483646 w 506"/>
              <a:gd name="T21" fmla="*/ 2147483646 h 110"/>
              <a:gd name="T22" fmla="*/ 2147483646 w 506"/>
              <a:gd name="T23" fmla="*/ 2147483646 h 110"/>
              <a:gd name="T24" fmla="*/ 2147483646 w 506"/>
              <a:gd name="T25" fmla="*/ 2147483646 h 11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06"/>
              <a:gd name="T40" fmla="*/ 0 h 110"/>
              <a:gd name="T41" fmla="*/ 506 w 506"/>
              <a:gd name="T42" fmla="*/ 110 h 11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06" h="110">
                <a:moveTo>
                  <a:pt x="0" y="109"/>
                </a:moveTo>
                <a:lnTo>
                  <a:pt x="25" y="91"/>
                </a:lnTo>
                <a:lnTo>
                  <a:pt x="91" y="53"/>
                </a:lnTo>
                <a:lnTo>
                  <a:pt x="134" y="32"/>
                </a:lnTo>
                <a:lnTo>
                  <a:pt x="183" y="15"/>
                </a:lnTo>
                <a:lnTo>
                  <a:pt x="234" y="3"/>
                </a:lnTo>
                <a:lnTo>
                  <a:pt x="287" y="0"/>
                </a:lnTo>
                <a:lnTo>
                  <a:pt x="328" y="5"/>
                </a:lnTo>
                <a:lnTo>
                  <a:pt x="368" y="17"/>
                </a:lnTo>
                <a:lnTo>
                  <a:pt x="405" y="33"/>
                </a:lnTo>
                <a:lnTo>
                  <a:pt x="437" y="51"/>
                </a:lnTo>
                <a:lnTo>
                  <a:pt x="487" y="84"/>
                </a:lnTo>
                <a:lnTo>
                  <a:pt x="505" y="99"/>
                </a:lnTo>
              </a:path>
            </a:pathLst>
          </a:custGeom>
          <a:noFill/>
          <a:ln w="57150" cap="rnd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:a16="http://schemas.microsoft.com/office/drawing/2014/main" id="{B999D20B-51DB-4958-8033-FF5BDCE72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EA3E4E"/>
              </a:gs>
              <a:gs pos="100000">
                <a:srgbClr val="720C16"/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2" name="Line 18">
            <a:extLst>
              <a:ext uri="{FF2B5EF4-FFF2-40B4-BE49-F238E27FC236}">
                <a16:creationId xmlns:a16="http://schemas.microsoft.com/office/drawing/2014/main" id="{B9A103F6-BC15-48FC-97F8-5D841F8E1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121" y="5495925"/>
            <a:ext cx="160337" cy="120650"/>
          </a:xfrm>
          <a:prstGeom prst="line">
            <a:avLst/>
          </a:prstGeom>
          <a:noFill/>
          <a:ln w="76200">
            <a:solidFill>
              <a:srgbClr val="939393"/>
            </a:solidFill>
            <a:round/>
            <a:headEnd type="none" w="sm" len="sm"/>
            <a:tailEnd type="none" w="sm" len="sm"/>
          </a:ln>
          <a:effectLst>
            <a:outerShdw dist="38100" dir="10800000" algn="ctr" rotWithShape="0">
              <a:srgbClr val="CACACA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Oval 19">
            <a:extLst>
              <a:ext uri="{FF2B5EF4-FFF2-40B4-BE49-F238E27FC236}">
                <a16:creationId xmlns:a16="http://schemas.microsoft.com/office/drawing/2014/main" id="{DBAB48FC-6C7C-4752-A893-1639D86C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67325"/>
            <a:ext cx="304800" cy="304800"/>
          </a:xfrm>
          <a:prstGeom prst="ellipse">
            <a:avLst/>
          </a:prstGeom>
          <a:gradFill rotWithShape="0">
            <a:gsLst>
              <a:gs pos="0">
                <a:srgbClr val="35A16B"/>
              </a:gs>
              <a:gs pos="100000">
                <a:srgbClr val="84EA89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altLang="sr-Latn-R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DCC82F-F6FE-4294-8F69-7D8BE4BF3D35}"/>
              </a:ext>
            </a:extLst>
          </p:cNvPr>
          <p:cNvSpPr/>
          <p:nvPr/>
        </p:nvSpPr>
        <p:spPr>
          <a:xfrm>
            <a:off x="6296822" y="1336103"/>
            <a:ext cx="4295501" cy="197567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  <a:effectLst>
            <a:outerShdw blurRad="50800" dist="38100" dir="8100000" sx="102000" sy="102000" algn="tr" rotWithShape="0">
              <a:srgbClr val="FFC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24/7/365(6)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Fokus, fokus, fokus</a:t>
            </a:r>
          </a:p>
          <a:p>
            <a:r>
              <a:rPr lang="sr-Latn-RS" altLang="sr-Latn-RS" b="1" i="1" dirty="0">
                <a:solidFill>
                  <a:schemeClr val="bg2">
                    <a:lumMod val="25000"/>
                  </a:schemeClr>
                </a:solidFill>
              </a:rPr>
              <a:t>Osnivačeve bebe nastale iz ljubavi sa samim sobom</a:t>
            </a:r>
            <a:endParaRPr lang="it-IT" altLang="sr-Latn-RS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02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utoUpdateAnimBg="0"/>
      <p:bldP spid="24" grpId="0" animBg="1"/>
      <p:bldP spid="2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Adizes">
      <a:dk1>
        <a:srgbClr val="121308"/>
      </a:dk1>
      <a:lt1>
        <a:srgbClr val="FFFFFF"/>
      </a:lt1>
      <a:dk2>
        <a:srgbClr val="888888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D40E14"/>
      </a:hlink>
      <a:folHlink>
        <a:srgbClr val="D40E14"/>
      </a:folHlink>
    </a:clrScheme>
    <a:fontScheme name="Adizes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37A404A019846A86050DCF756BE56" ma:contentTypeVersion="12" ma:contentTypeDescription="Create a new document." ma:contentTypeScope="" ma:versionID="302e23ee6cdaf979939fd496410cbb14">
  <xsd:schema xmlns:xsd="http://www.w3.org/2001/XMLSchema" xmlns:xs="http://www.w3.org/2001/XMLSchema" xmlns:p="http://schemas.microsoft.com/office/2006/metadata/properties" xmlns:ns2="7cbda953-f4f3-4221-9713-551ef9277038" xmlns:ns3="e2483b1f-0e8e-47e5-9a71-d1b74544bd77" targetNamespace="http://schemas.microsoft.com/office/2006/metadata/properties" ma:root="true" ma:fieldsID="d9d964711410122a6de357c48275a5fe" ns2:_="" ns3:_="">
    <xsd:import namespace="7cbda953-f4f3-4221-9713-551ef9277038"/>
    <xsd:import namespace="e2483b1f-0e8e-47e5-9a71-d1b74544b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da953-f4f3-4221-9713-551ef9277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83b1f-0e8e-47e5-9a71-d1b74544b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47F80-8EB9-4EBF-AB93-514516233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bda953-f4f3-4221-9713-551ef9277038"/>
    <ds:schemaRef ds:uri="e2483b1f-0e8e-47e5-9a71-d1b74544b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C51D24-2AE3-4CE3-9065-9C3995BD99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704DBB-4118-420D-99C5-25DF96C75A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122279</TotalTime>
  <Words>422</Words>
  <Application>Microsoft Office PowerPoint</Application>
  <PresentationFormat>Widescreen</PresentationFormat>
  <Paragraphs>129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Gotham Book</vt:lpstr>
      <vt:lpstr>Gotham Thin</vt:lpstr>
      <vt:lpstr>Gotham Bold</vt:lpstr>
      <vt:lpstr>Gotham Light</vt:lpstr>
      <vt:lpstr>Calibri</vt:lpstr>
      <vt:lpstr>Wingdings 3</vt:lpstr>
      <vt:lpstr>Tahoma</vt:lpstr>
      <vt:lpstr>Arial</vt:lpstr>
      <vt:lpstr>Gotham Extra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</dc:creator>
  <cp:lastModifiedBy>Marija Ana Cmiljic</cp:lastModifiedBy>
  <cp:revision>577</cp:revision>
  <dcterms:created xsi:type="dcterms:W3CDTF">2019-01-16T22:19:00Z</dcterms:created>
  <dcterms:modified xsi:type="dcterms:W3CDTF">2024-05-27T09:00:23Z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0x010100EE737A404A019846A86050DCF756BE56</vt:lpwstr>
  </property>
</Properties>
</file>